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2B7B"/>
    <a:srgbClr val="264E83"/>
    <a:srgbClr val="0000FF"/>
    <a:srgbClr val="0033CC"/>
    <a:srgbClr val="0066FF"/>
    <a:srgbClr val="0099FF"/>
    <a:srgbClr val="33CCFF"/>
    <a:srgbClr val="339933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02" autoAdjust="0"/>
    <p:restoredTop sz="94595" autoAdjust="0"/>
  </p:normalViewPr>
  <p:slideViewPr>
    <p:cSldViewPr>
      <p:cViewPr varScale="1">
        <p:scale>
          <a:sx n="13" d="100"/>
          <a:sy n="13" d="100"/>
        </p:scale>
        <p:origin x="1920" y="125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A76CE8-A904-411D-B2DE-A9FDB83A63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06FB778-5C7A-4169-A91F-EA7B907589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8393E87-136C-38FD-414C-BD7289F37E1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0FC7A21-F7A1-412F-8715-120982C098D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3F7EE17-43DA-44AA-95A8-10F1FEBAA6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55B3BBB-D2F6-42F5-B7FB-F65CA9C89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AF4D190-BA4F-429F-B682-560D2F0E988B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7197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sv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304" y="7070887"/>
            <a:ext cx="27543443" cy="15041880"/>
          </a:xfrm>
        </p:spPr>
        <p:txBody>
          <a:bodyPr anchor="b"/>
          <a:lstStyle>
            <a:lvl1pPr algn="ctr">
              <a:defRPr sz="21263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506" y="22692839"/>
            <a:ext cx="24303038" cy="10431301"/>
          </a:xfrm>
        </p:spPr>
        <p:txBody>
          <a:bodyPr/>
          <a:lstStyle>
            <a:lvl1pPr marL="0" indent="0" algn="ctr">
              <a:buNone/>
              <a:defRPr sz="8505"/>
            </a:lvl1pPr>
            <a:lvl2pPr marL="1620225" indent="0" algn="ctr">
              <a:buNone/>
              <a:defRPr sz="7088"/>
            </a:lvl2pPr>
            <a:lvl3pPr marL="3240451" indent="0" algn="ctr">
              <a:buNone/>
              <a:defRPr sz="6379"/>
            </a:lvl3pPr>
            <a:lvl4pPr marL="4860676" indent="0" algn="ctr">
              <a:buNone/>
              <a:defRPr sz="5670"/>
            </a:lvl4pPr>
            <a:lvl5pPr marL="6480901" indent="0" algn="ctr">
              <a:buNone/>
              <a:defRPr sz="5670"/>
            </a:lvl5pPr>
            <a:lvl6pPr marL="8101127" indent="0" algn="ctr">
              <a:buNone/>
              <a:defRPr sz="5670"/>
            </a:lvl6pPr>
            <a:lvl7pPr marL="9721352" indent="0" algn="ctr">
              <a:buNone/>
              <a:defRPr sz="5670"/>
            </a:lvl7pPr>
            <a:lvl8pPr marL="11341578" indent="0" algn="ctr">
              <a:buNone/>
              <a:defRPr sz="5670"/>
            </a:lvl8pPr>
            <a:lvl9pPr marL="12961803" indent="0" algn="ctr">
              <a:buNone/>
              <a:defRPr sz="567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4343018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08586067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903" y="10771359"/>
            <a:ext cx="27948493" cy="17972243"/>
          </a:xfrm>
        </p:spPr>
        <p:txBody>
          <a:bodyPr anchor="b"/>
          <a:lstStyle>
            <a:lvl1pPr>
              <a:defRPr sz="21263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903" y="28913626"/>
            <a:ext cx="27948493" cy="9451178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20225" indent="0">
              <a:buNone/>
              <a:defRPr sz="7088">
                <a:solidFill>
                  <a:schemeClr val="tx1">
                    <a:tint val="75000"/>
                  </a:schemeClr>
                </a:solidFill>
              </a:defRPr>
            </a:lvl2pPr>
            <a:lvl3pPr marL="3240451" indent="0">
              <a:buNone/>
              <a:defRPr sz="6379">
                <a:solidFill>
                  <a:schemeClr val="tx1">
                    <a:tint val="75000"/>
                  </a:schemeClr>
                </a:solidFill>
              </a:defRPr>
            </a:lvl3pPr>
            <a:lvl4pPr marL="4860676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80901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1127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21352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41578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61803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97974012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779" y="11501438"/>
            <a:ext cx="13771721" cy="2741342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4550" y="11501438"/>
            <a:ext cx="13771721" cy="2741342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0679994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300297"/>
            <a:ext cx="27948493" cy="835104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2003" y="10591327"/>
            <a:ext cx="13708430" cy="5190646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20225" indent="0">
              <a:buNone/>
              <a:defRPr sz="7088" b="1"/>
            </a:lvl2pPr>
            <a:lvl3pPr marL="3240451" indent="0">
              <a:buNone/>
              <a:defRPr sz="6379" b="1"/>
            </a:lvl3pPr>
            <a:lvl4pPr marL="4860676" indent="0">
              <a:buNone/>
              <a:defRPr sz="5670" b="1"/>
            </a:lvl4pPr>
            <a:lvl5pPr marL="6480901" indent="0">
              <a:buNone/>
              <a:defRPr sz="5670" b="1"/>
            </a:lvl5pPr>
            <a:lvl6pPr marL="8101127" indent="0">
              <a:buNone/>
              <a:defRPr sz="5670" b="1"/>
            </a:lvl6pPr>
            <a:lvl7pPr marL="9721352" indent="0">
              <a:buNone/>
              <a:defRPr sz="5670" b="1"/>
            </a:lvl7pPr>
            <a:lvl8pPr marL="11341578" indent="0">
              <a:buNone/>
              <a:defRPr sz="5670" b="1"/>
            </a:lvl8pPr>
            <a:lvl9pPr marL="12961803" indent="0">
              <a:buNone/>
              <a:defRPr sz="567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2003" y="15781973"/>
            <a:ext cx="13708430" cy="2321290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4552" y="10591327"/>
            <a:ext cx="13775942" cy="5190646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20225" indent="0">
              <a:buNone/>
              <a:defRPr sz="7088" b="1"/>
            </a:lvl2pPr>
            <a:lvl3pPr marL="3240451" indent="0">
              <a:buNone/>
              <a:defRPr sz="6379" b="1"/>
            </a:lvl3pPr>
            <a:lvl4pPr marL="4860676" indent="0">
              <a:buNone/>
              <a:defRPr sz="5670" b="1"/>
            </a:lvl4pPr>
            <a:lvl5pPr marL="6480901" indent="0">
              <a:buNone/>
              <a:defRPr sz="5670" b="1"/>
            </a:lvl5pPr>
            <a:lvl6pPr marL="8101127" indent="0">
              <a:buNone/>
              <a:defRPr sz="5670" b="1"/>
            </a:lvl6pPr>
            <a:lvl7pPr marL="9721352" indent="0">
              <a:buNone/>
              <a:defRPr sz="5670" b="1"/>
            </a:lvl7pPr>
            <a:lvl8pPr marL="11341578" indent="0">
              <a:buNone/>
              <a:defRPr sz="5670" b="1"/>
            </a:lvl8pPr>
            <a:lvl9pPr marL="12961803" indent="0">
              <a:buNone/>
              <a:defRPr sz="567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4552" y="15781973"/>
            <a:ext cx="13775942" cy="2321290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65822285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05796589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16358482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880360"/>
            <a:ext cx="10451150" cy="10081260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5942" y="6220787"/>
            <a:ext cx="16404550" cy="30703838"/>
          </a:xfrm>
        </p:spPr>
        <p:txBody>
          <a:bodyPr/>
          <a:lstStyle>
            <a:lvl1pPr>
              <a:defRPr sz="11340"/>
            </a:lvl1pPr>
            <a:lvl2pPr>
              <a:defRPr sz="9923"/>
            </a:lvl2pPr>
            <a:lvl3pPr>
              <a:defRPr sz="8505"/>
            </a:lvl3pPr>
            <a:lvl4pPr>
              <a:defRPr sz="7088"/>
            </a:lvl4pPr>
            <a:lvl5pPr>
              <a:defRPr sz="7088"/>
            </a:lvl5pPr>
            <a:lvl6pPr>
              <a:defRPr sz="7088"/>
            </a:lvl6pPr>
            <a:lvl7pPr>
              <a:defRPr sz="7088"/>
            </a:lvl7pPr>
            <a:lvl8pPr>
              <a:defRPr sz="7088"/>
            </a:lvl8pPr>
            <a:lvl9pPr>
              <a:defRPr sz="7088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999" y="12961620"/>
            <a:ext cx="10451150" cy="24013004"/>
          </a:xfrm>
        </p:spPr>
        <p:txBody>
          <a:bodyPr/>
          <a:lstStyle>
            <a:lvl1pPr marL="0" indent="0">
              <a:buNone/>
              <a:defRPr sz="5670"/>
            </a:lvl1pPr>
            <a:lvl2pPr marL="1620225" indent="0">
              <a:buNone/>
              <a:defRPr sz="4961"/>
            </a:lvl2pPr>
            <a:lvl3pPr marL="3240451" indent="0">
              <a:buNone/>
              <a:defRPr sz="4253"/>
            </a:lvl3pPr>
            <a:lvl4pPr marL="4860676" indent="0">
              <a:buNone/>
              <a:defRPr sz="3544"/>
            </a:lvl4pPr>
            <a:lvl5pPr marL="6480901" indent="0">
              <a:buNone/>
              <a:defRPr sz="3544"/>
            </a:lvl5pPr>
            <a:lvl6pPr marL="8101127" indent="0">
              <a:buNone/>
              <a:defRPr sz="3544"/>
            </a:lvl6pPr>
            <a:lvl7pPr marL="9721352" indent="0">
              <a:buNone/>
              <a:defRPr sz="3544"/>
            </a:lvl7pPr>
            <a:lvl8pPr marL="11341578" indent="0">
              <a:buNone/>
              <a:defRPr sz="3544"/>
            </a:lvl8pPr>
            <a:lvl9pPr marL="12961803" indent="0">
              <a:buNone/>
              <a:defRPr sz="3544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3397148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880360"/>
            <a:ext cx="10451150" cy="10081260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5942" y="6220787"/>
            <a:ext cx="16404550" cy="30703838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20225" indent="0">
              <a:buNone/>
              <a:defRPr sz="9923"/>
            </a:lvl2pPr>
            <a:lvl3pPr marL="3240451" indent="0">
              <a:buNone/>
              <a:defRPr sz="8505"/>
            </a:lvl3pPr>
            <a:lvl4pPr marL="4860676" indent="0">
              <a:buNone/>
              <a:defRPr sz="7088"/>
            </a:lvl4pPr>
            <a:lvl5pPr marL="6480901" indent="0">
              <a:buNone/>
              <a:defRPr sz="7088"/>
            </a:lvl5pPr>
            <a:lvl6pPr marL="8101127" indent="0">
              <a:buNone/>
              <a:defRPr sz="7088"/>
            </a:lvl6pPr>
            <a:lvl7pPr marL="9721352" indent="0">
              <a:buNone/>
              <a:defRPr sz="7088"/>
            </a:lvl7pPr>
            <a:lvl8pPr marL="11341578" indent="0">
              <a:buNone/>
              <a:defRPr sz="7088"/>
            </a:lvl8pPr>
            <a:lvl9pPr marL="12961803" indent="0">
              <a:buNone/>
              <a:defRPr sz="7088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999" y="12961620"/>
            <a:ext cx="10451150" cy="24013004"/>
          </a:xfrm>
        </p:spPr>
        <p:txBody>
          <a:bodyPr/>
          <a:lstStyle>
            <a:lvl1pPr marL="0" indent="0">
              <a:buNone/>
              <a:defRPr sz="5670"/>
            </a:lvl1pPr>
            <a:lvl2pPr marL="1620225" indent="0">
              <a:buNone/>
              <a:defRPr sz="4961"/>
            </a:lvl2pPr>
            <a:lvl3pPr marL="3240451" indent="0">
              <a:buNone/>
              <a:defRPr sz="4253"/>
            </a:lvl3pPr>
            <a:lvl4pPr marL="4860676" indent="0">
              <a:buNone/>
              <a:defRPr sz="3544"/>
            </a:lvl4pPr>
            <a:lvl5pPr marL="6480901" indent="0">
              <a:buNone/>
              <a:defRPr sz="3544"/>
            </a:lvl5pPr>
            <a:lvl6pPr marL="8101127" indent="0">
              <a:buNone/>
              <a:defRPr sz="3544"/>
            </a:lvl6pPr>
            <a:lvl7pPr marL="9721352" indent="0">
              <a:buNone/>
              <a:defRPr sz="3544"/>
            </a:lvl7pPr>
            <a:lvl8pPr marL="11341578" indent="0">
              <a:buNone/>
              <a:defRPr sz="3544"/>
            </a:lvl8pPr>
            <a:lvl9pPr marL="12961803" indent="0">
              <a:buNone/>
              <a:defRPr sz="3544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2460628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1124772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9150" y="2300288"/>
            <a:ext cx="6987123" cy="36614579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780" y="2300288"/>
            <a:ext cx="20556319" cy="3661457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1959906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>
            <a:extLst>
              <a:ext uri="{FF2B5EF4-FFF2-40B4-BE49-F238E27FC236}">
                <a16:creationId xmlns:a16="http://schemas.microsoft.com/office/drawing/2014/main" id="{8205600A-25D5-B95A-93CA-6FE1088EFBF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167188"/>
            <a:ext cx="32394525" cy="138112"/>
          </a:xfrm>
          <a:prstGeom prst="rect">
            <a:avLst/>
          </a:prstGeom>
          <a:solidFill>
            <a:srgbClr val="264E83"/>
          </a:soli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965C81E6-5B9A-48D6-B5EF-7F9362C442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06887" y="-82228"/>
            <a:ext cx="14824076" cy="5935345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691FFD6-13C4-8F23-BAA8-EB4CB0C9F7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354425" y="-9828626"/>
            <a:ext cx="14824075" cy="18248726"/>
          </a:xfrm>
          <a:prstGeom prst="rect">
            <a:avLst/>
          </a:prstGeom>
        </p:spPr>
      </p:pic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325227D1-0694-CE76-286A-F846F550B262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601723252"/>
              </p:ext>
            </p:extLst>
          </p:nvPr>
        </p:nvGraphicFramePr>
        <p:xfrm>
          <a:off x="1038225" y="1474142"/>
          <a:ext cx="16928344" cy="2145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CorelDRAW" r:id="rId7" imgW="9109645" imgH="1124272" progId="CorelDraw.Graphic.21">
                  <p:embed/>
                </p:oleObj>
              </mc:Choice>
              <mc:Fallback>
                <p:oleObj name="CorelDRAW" r:id="rId7" imgW="9109645" imgH="1124272" progId="CorelDraw.Graphic.21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325227D1-0694-CE76-286A-F846F550B2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38225" y="1474142"/>
                        <a:ext cx="16928344" cy="21453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Imagem 12">
            <a:extLst>
              <a:ext uri="{FF2B5EF4-FFF2-40B4-BE49-F238E27FC236}">
                <a16:creationId xmlns:a16="http://schemas.microsoft.com/office/drawing/2014/main" id="{BC05C014-54F2-8ED0-2780-18D9F6AE58E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419225" y="41271347"/>
            <a:ext cx="6780430" cy="166036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0797776-E051-5199-F6EC-3E8244AD3DE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6412825" y="41338500"/>
            <a:ext cx="4267201" cy="1427707"/>
          </a:xfrm>
          <a:prstGeom prst="rect">
            <a:avLst/>
          </a:prstGeom>
        </p:spPr>
      </p:pic>
      <p:sp>
        <p:nvSpPr>
          <p:cNvPr id="15" name="Rectangle 37">
            <a:extLst>
              <a:ext uri="{FF2B5EF4-FFF2-40B4-BE49-F238E27FC236}">
                <a16:creationId xmlns:a16="http://schemas.microsoft.com/office/drawing/2014/main" id="{3F1CAC3B-6E5B-9A75-1D9A-C548C33C6C9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625" y="40728900"/>
            <a:ext cx="32394525" cy="138112"/>
          </a:xfrm>
          <a:prstGeom prst="rect">
            <a:avLst/>
          </a:prstGeom>
          <a:solidFill>
            <a:srgbClr val="264E83"/>
          </a:soli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8841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779" y="2300297"/>
            <a:ext cx="27948493" cy="8351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779" y="11501438"/>
            <a:ext cx="27948493" cy="27413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779" y="40045014"/>
            <a:ext cx="7290911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3842" y="40045014"/>
            <a:ext cx="10936367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5360" y="40045014"/>
            <a:ext cx="7290911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96420-0570-433E-9F0E-DEB04BF40FDF}" type="slidenum">
              <a:rPr lang="pt-BR" altLang="en-US" smtClean="0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74418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hf sldNum="0" hdr="0" ftr="0" dt="0"/>
  <p:txStyles>
    <p:titleStyle>
      <a:lvl1pPr algn="l" defTabSz="3240451" rtl="0" eaLnBrk="1" latinLnBrk="0" hangingPunct="1">
        <a:lnSpc>
          <a:spcPct val="90000"/>
        </a:lnSpc>
        <a:spcBef>
          <a:spcPct val="0"/>
        </a:spcBef>
        <a:buNone/>
        <a:defRPr sz="155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113" indent="-810113" algn="l" defTabSz="3240451" rtl="0" eaLnBrk="1" latinLnBrk="0" hangingPunct="1">
        <a:lnSpc>
          <a:spcPct val="90000"/>
        </a:lnSpc>
        <a:spcBef>
          <a:spcPts val="3544"/>
        </a:spcBef>
        <a:buFont typeface="Arial" panose="020B0604020202020204" pitchFamily="34" charset="0"/>
        <a:buChar char="•"/>
        <a:defRPr sz="9923" kern="1200">
          <a:solidFill>
            <a:schemeClr val="tx1"/>
          </a:solidFill>
          <a:latin typeface="+mn-lt"/>
          <a:ea typeface="+mn-ea"/>
          <a:cs typeface="+mn-cs"/>
        </a:defRPr>
      </a:lvl1pPr>
      <a:lvl2pPr marL="2430338" indent="-810113" algn="l" defTabSz="32404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563" indent="-810113" algn="l" defTabSz="32404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8" kern="1200">
          <a:solidFill>
            <a:schemeClr val="tx1"/>
          </a:solidFill>
          <a:latin typeface="+mn-lt"/>
          <a:ea typeface="+mn-ea"/>
          <a:cs typeface="+mn-cs"/>
        </a:defRPr>
      </a:lvl3pPr>
      <a:lvl4pPr marL="5670789" indent="-810113" algn="l" defTabSz="32404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9" kern="1200">
          <a:solidFill>
            <a:schemeClr val="tx1"/>
          </a:solidFill>
          <a:latin typeface="+mn-lt"/>
          <a:ea typeface="+mn-ea"/>
          <a:cs typeface="+mn-cs"/>
        </a:defRPr>
      </a:lvl4pPr>
      <a:lvl5pPr marL="7291014" indent="-810113" algn="l" defTabSz="32404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9" kern="1200">
          <a:solidFill>
            <a:schemeClr val="tx1"/>
          </a:solidFill>
          <a:latin typeface="+mn-lt"/>
          <a:ea typeface="+mn-ea"/>
          <a:cs typeface="+mn-cs"/>
        </a:defRPr>
      </a:lvl5pPr>
      <a:lvl6pPr marL="8911239" indent="-810113" algn="l" defTabSz="32404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9" kern="1200">
          <a:solidFill>
            <a:schemeClr val="tx1"/>
          </a:solidFill>
          <a:latin typeface="+mn-lt"/>
          <a:ea typeface="+mn-ea"/>
          <a:cs typeface="+mn-cs"/>
        </a:defRPr>
      </a:lvl6pPr>
      <a:lvl7pPr marL="10531465" indent="-810113" algn="l" defTabSz="32404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9" kern="1200">
          <a:solidFill>
            <a:schemeClr val="tx1"/>
          </a:solidFill>
          <a:latin typeface="+mn-lt"/>
          <a:ea typeface="+mn-ea"/>
          <a:cs typeface="+mn-cs"/>
        </a:defRPr>
      </a:lvl7pPr>
      <a:lvl8pPr marL="12151690" indent="-810113" algn="l" defTabSz="32404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9" kern="1200">
          <a:solidFill>
            <a:schemeClr val="tx1"/>
          </a:solidFill>
          <a:latin typeface="+mn-lt"/>
          <a:ea typeface="+mn-ea"/>
          <a:cs typeface="+mn-cs"/>
        </a:defRPr>
      </a:lvl8pPr>
      <a:lvl9pPr marL="13771916" indent="-810113" algn="l" defTabSz="32404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1pPr>
      <a:lvl2pPr marL="1620225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2pPr>
      <a:lvl3pPr marL="3240451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3pPr>
      <a:lvl4pPr marL="4860676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4pPr>
      <a:lvl5pPr marL="6480901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5pPr>
      <a:lvl6pPr marL="8101127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6pPr>
      <a:lvl7pPr marL="9721352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7pPr>
      <a:lvl8pPr marL="11341578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8pPr>
      <a:lvl9pPr marL="12961803" algn="l" defTabSz="3240451" rtl="0" eaLnBrk="1" latinLnBrk="0" hangingPunct="1">
        <a:defRPr sz="63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7">
            <a:extLst>
              <a:ext uri="{FF2B5EF4-FFF2-40B4-BE49-F238E27FC236}">
                <a16:creationId xmlns:a16="http://schemas.microsoft.com/office/drawing/2014/main" id="{C059F94A-1041-599F-40BD-0AE7700ED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4" y="16287300"/>
            <a:ext cx="14400000" cy="972000"/>
          </a:xfrm>
          <a:prstGeom prst="rect">
            <a:avLst/>
          </a:prstGeom>
          <a:solidFill>
            <a:srgbClr val="264E83"/>
          </a:soli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9" name="Rectangle 37">
            <a:extLst>
              <a:ext uri="{FF2B5EF4-FFF2-40B4-BE49-F238E27FC236}">
                <a16:creationId xmlns:a16="http://schemas.microsoft.com/office/drawing/2014/main" id="{970D9E6A-F10F-AFF9-B829-BB4E1F20A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3" y="23602500"/>
            <a:ext cx="14458951" cy="972000"/>
          </a:xfrm>
          <a:prstGeom prst="rect">
            <a:avLst/>
          </a:prstGeom>
          <a:solidFill>
            <a:srgbClr val="264E83"/>
          </a:soli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10" name="Rectangle 37">
            <a:extLst>
              <a:ext uri="{FF2B5EF4-FFF2-40B4-BE49-F238E27FC236}">
                <a16:creationId xmlns:a16="http://schemas.microsoft.com/office/drawing/2014/main" id="{4CED8774-FBC7-E186-77E7-4985BEA17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8293" y="30460500"/>
            <a:ext cx="14458951" cy="972000"/>
          </a:xfrm>
          <a:prstGeom prst="rect">
            <a:avLst/>
          </a:prstGeom>
          <a:solidFill>
            <a:srgbClr val="264E83"/>
          </a:soli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11" name="Rectangle 37">
            <a:extLst>
              <a:ext uri="{FF2B5EF4-FFF2-40B4-BE49-F238E27FC236}">
                <a16:creationId xmlns:a16="http://schemas.microsoft.com/office/drawing/2014/main" id="{E8608B5D-C192-2E35-6D79-4241A1A3A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35425" y="36404100"/>
            <a:ext cx="14458951" cy="972000"/>
          </a:xfrm>
          <a:prstGeom prst="rect">
            <a:avLst/>
          </a:prstGeom>
          <a:solidFill>
            <a:srgbClr val="264E83"/>
          </a:soli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FA52C182-FD88-DE0D-578A-18C402024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4" y="10858499"/>
            <a:ext cx="14458951" cy="972000"/>
          </a:xfrm>
          <a:prstGeom prst="rect">
            <a:avLst/>
          </a:prstGeom>
          <a:solidFill>
            <a:srgbClr val="264E83"/>
          </a:soli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A53C3693-0FDC-47E9-9B15-AA4A31A4ED1E}"/>
              </a:ext>
            </a:extLst>
          </p:cNvPr>
          <p:cNvSpPr txBox="1"/>
          <p:nvPr/>
        </p:nvSpPr>
        <p:spPr>
          <a:xfrm>
            <a:off x="1147763" y="5894388"/>
            <a:ext cx="30110112" cy="22129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65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 Arial, negrito, corpo 72pt, podendo ser reduzido para até corpo 60, caso a quantidade de texto ultrapasse o espaço delimitado</a:t>
            </a:r>
            <a:endParaRPr lang="en-US" sz="6500" dirty="0"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F527414F-EB4A-1888-9D59-A3C13B936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463" y="8037513"/>
            <a:ext cx="27544712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54" tIns="216027" rIns="432054" bIns="216027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Nomes dos autores: </a:t>
            </a:r>
            <a:r>
              <a:rPr lang="pt-BR" altLang="pt-BR" sz="4000" b="1" dirty="0" err="1">
                <a:latin typeface="Calibri" panose="020F0502020204030204" pitchFamily="34" charset="0"/>
                <a:cs typeface="Geneva" pitchFamily="34" charset="0"/>
              </a:rPr>
              <a:t>arial</a:t>
            </a: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, negrito, corpo 40pt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>
                <a:latin typeface="Calibri" panose="020F0502020204030204" pitchFamily="34" charset="0"/>
                <a:cs typeface="Geneva" pitchFamily="34" charset="0"/>
              </a:rPr>
              <a:t>Instituições; unidade acadêmica e endereço eletrônico: </a:t>
            </a:r>
            <a:r>
              <a:rPr lang="pt-BR" altLang="pt-BR" sz="4000" dirty="0" err="1">
                <a:latin typeface="Calibri" panose="020F0502020204030204" pitchFamily="34" charset="0"/>
                <a:cs typeface="Geneva" pitchFamily="34" charset="0"/>
              </a:rPr>
              <a:t>arial</a:t>
            </a:r>
            <a:r>
              <a:rPr lang="pt-BR" altLang="pt-BR" sz="4000" dirty="0">
                <a:latin typeface="Calibri" panose="020F0502020204030204" pitchFamily="34" charset="0"/>
                <a:cs typeface="Geneva" pitchFamily="34" charset="0"/>
              </a:rPr>
              <a:t>, regular, corpo 30pt </a:t>
            </a:r>
            <a:endParaRPr lang="en-US" altLang="pt-BR" sz="40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6" name="Subtitle 2">
            <a:extLst>
              <a:ext uri="{FF2B5EF4-FFF2-40B4-BE49-F238E27FC236}">
                <a16:creationId xmlns:a16="http://schemas.microsoft.com/office/drawing/2014/main" id="{3700B835-E718-3FC2-9A84-D37DC961B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6322675"/>
            <a:ext cx="14400212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5400" b="1" dirty="0">
                <a:solidFill>
                  <a:srgbClr val="FFFFFF"/>
                </a:solidFill>
                <a:latin typeface="Arial" panose="020B0604020202020204" pitchFamily="34" charset="0"/>
                <a:cs typeface="Geneva" pitchFamily="34" charset="0"/>
              </a:rPr>
              <a:t>METODOLOGIA</a:t>
            </a:r>
            <a:endParaRPr lang="pt-BR" altLang="pt-BR" sz="5400" dirty="0">
              <a:solidFill>
                <a:srgbClr val="FFFFFF"/>
              </a:solidFill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endParaRPr lang="pt-BR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7" name="Subtitle 2">
            <a:extLst>
              <a:ext uri="{FF2B5EF4-FFF2-40B4-BE49-F238E27FC236}">
                <a16:creationId xmlns:a16="http://schemas.microsoft.com/office/drawing/2014/main" id="{8AF6FA5A-37B6-3933-FD5E-F9C13DAB0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400" y="30557788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5400" b="1" dirty="0">
                <a:solidFill>
                  <a:srgbClr val="FFFFFF"/>
                </a:solidFill>
                <a:latin typeface="Arial" panose="020B0604020202020204" pitchFamily="34" charset="0"/>
                <a:cs typeface="Geneva" pitchFamily="34" charset="0"/>
              </a:rPr>
              <a:t>CONCLUSÃO/CONSIDERAÇÕES FINAIS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8" name="Subtitle 2">
            <a:extLst>
              <a:ext uri="{FF2B5EF4-FFF2-40B4-BE49-F238E27FC236}">
                <a16:creationId xmlns:a16="http://schemas.microsoft.com/office/drawing/2014/main" id="{1AFAE340-25F5-8C95-B58D-66334A82D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7663" y="36461700"/>
            <a:ext cx="144002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5400" b="1" dirty="0">
                <a:solidFill>
                  <a:srgbClr val="FFFFFF"/>
                </a:solidFill>
                <a:latin typeface="Arial" panose="020B0604020202020204" pitchFamily="34" charset="0"/>
                <a:cs typeface="Geneva" pitchFamily="34" charset="0"/>
              </a:rPr>
              <a:t>REFERÊNCIAS</a:t>
            </a: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</p:txBody>
      </p:sp>
      <p:sp>
        <p:nvSpPr>
          <p:cNvPr id="3079" name="Subtitle 2">
            <a:extLst>
              <a:ext uri="{FF2B5EF4-FFF2-40B4-BE49-F238E27FC236}">
                <a16:creationId xmlns:a16="http://schemas.microsoft.com/office/drawing/2014/main" id="{EBCEAF32-159E-FCFD-CAC8-8AFE819E9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23691850"/>
            <a:ext cx="14400212" cy="1064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5400" b="1" dirty="0">
                <a:solidFill>
                  <a:srgbClr val="FFFFFF"/>
                </a:solidFill>
                <a:latin typeface="Arial" panose="020B0604020202020204" pitchFamily="34" charset="0"/>
                <a:cs typeface="Geneva" pitchFamily="34" charset="0"/>
              </a:rPr>
              <a:t>RESULTADOS 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64" name="Table 16">
            <a:extLst>
              <a:ext uri="{FF2B5EF4-FFF2-40B4-BE49-F238E27FC236}">
                <a16:creationId xmlns:a16="http://schemas.microsoft.com/office/drawing/2014/main" id="{9C7ABFF0-578A-4587-BF58-24FD4D1CF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238423"/>
              </p:ext>
            </p:extLst>
          </p:nvPr>
        </p:nvGraphicFramePr>
        <p:xfrm>
          <a:off x="1146175" y="34556700"/>
          <a:ext cx="14317665" cy="46561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63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1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2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4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5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113" name="Objeto 10">
            <a:extLst>
              <a:ext uri="{FF2B5EF4-FFF2-40B4-BE49-F238E27FC236}">
                <a16:creationId xmlns:a16="http://schemas.microsoft.com/office/drawing/2014/main" id="{AC6926AD-9717-DB3C-1B25-758440E1FA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693004"/>
              </p:ext>
            </p:extLst>
          </p:nvPr>
        </p:nvGraphicFramePr>
        <p:xfrm>
          <a:off x="16897350" y="11155363"/>
          <a:ext cx="14398625" cy="553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r:id="rId5" imgW="0" imgH="0" progId="Excel.Chart.8">
                  <p:embed/>
                </p:oleObj>
              </mc:Choice>
              <mc:Fallback>
                <p:oleObj r:id="rId5" imgW="0" imgH="0" progId="Excel.Chart.8">
                  <p:embed/>
                  <p:pic>
                    <p:nvPicPr>
                      <p:cNvPr id="3113" name="Objeto 10">
                        <a:extLst>
                          <a:ext uri="{FF2B5EF4-FFF2-40B4-BE49-F238E27FC236}">
                            <a16:creationId xmlns:a16="http://schemas.microsoft.com/office/drawing/2014/main" id="{AC6926AD-9717-DB3C-1B25-758440E1FA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7350" y="11155363"/>
                        <a:ext cx="14398625" cy="553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5" name="CaixaDeTexto 1">
            <a:extLst>
              <a:ext uri="{FF2B5EF4-FFF2-40B4-BE49-F238E27FC236}">
                <a16:creationId xmlns:a16="http://schemas.microsoft.com/office/drawing/2014/main" id="{390FCC82-5ABC-3B2C-9DC5-308DA7C22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39433500"/>
            <a:ext cx="426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Tabela 1 -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6" name="CaixaDeTexto 18">
            <a:extLst>
              <a:ext uri="{FF2B5EF4-FFF2-40B4-BE49-F238E27FC236}">
                <a16:creationId xmlns:a16="http://schemas.microsoft.com/office/drawing/2014/main" id="{DD5DE922-C3A0-26F3-ED9E-14945E40C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0213" y="16967200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7" name="CaixaDeTexto 19">
            <a:extLst>
              <a:ext uri="{FF2B5EF4-FFF2-40B4-BE49-F238E27FC236}">
                <a16:creationId xmlns:a16="http://schemas.microsoft.com/office/drawing/2014/main" id="{21513AED-BE69-8FCC-7A01-A2E304913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7663" y="25331738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Figura 2 -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8" name="Retângulo 2">
            <a:extLst>
              <a:ext uri="{FF2B5EF4-FFF2-40B4-BE49-F238E27FC236}">
                <a16:creationId xmlns:a16="http://schemas.microsoft.com/office/drawing/2014/main" id="{CD8A4D1B-1145-9E1E-F1D1-60A703AF3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7663" y="26155650"/>
            <a:ext cx="1620202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</a:t>
            </a:r>
            <a:endParaRPr lang="pt-BR" altLang="pt-BR" dirty="0"/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15CF2D5B-FAB1-A4FF-686F-89F2FDCB6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667" y="9867900"/>
            <a:ext cx="19436715" cy="138112"/>
          </a:xfrm>
          <a:prstGeom prst="rect">
            <a:avLst/>
          </a:prstGeom>
          <a:solidFill>
            <a:srgbClr val="264E83"/>
          </a:soli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20264BA-585A-58E5-70BB-B32AEAEAB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0942638"/>
            <a:ext cx="144002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5400" b="1" dirty="0">
                <a:solidFill>
                  <a:srgbClr val="FFFFFF"/>
                </a:solidFill>
                <a:latin typeface="Arial" panose="020B0604020202020204" pitchFamily="34" charset="0"/>
                <a:cs typeface="Geneva" pitchFamily="34" charset="0"/>
              </a:rPr>
              <a:t>INTRODUÇÃO 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((colocar os objetivos no final da introdução)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6940213" y="18021300"/>
            <a:ext cx="11149012" cy="731043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20873237" y="20960060"/>
            <a:ext cx="32535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0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imagem</a:t>
            </a:r>
            <a:endParaRPr lang="pt-BR" sz="5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</TotalTime>
  <Words>287</Words>
  <Application>Microsoft Office PowerPoint</Application>
  <PresentationFormat>Personalizar</PresentationFormat>
  <Paragraphs>52</Paragraphs>
  <Slides>1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10" baseType="lpstr">
      <vt:lpstr>MS PGothic</vt:lpstr>
      <vt:lpstr>Arial</vt:lpstr>
      <vt:lpstr>Calibri</vt:lpstr>
      <vt:lpstr>Calibri Light</vt:lpstr>
      <vt:lpstr>Geneva</vt:lpstr>
      <vt:lpstr>Times New Roman</vt:lpstr>
      <vt:lpstr>Office Theme</vt:lpstr>
      <vt:lpstr>CorelDRAW</vt:lpstr>
      <vt:lpstr>Gráfico do Microsoft Excel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UniRV</dc:creator>
  <cp:lastModifiedBy>Dani souza</cp:lastModifiedBy>
  <cp:revision>261</cp:revision>
  <dcterms:created xsi:type="dcterms:W3CDTF">2007-11-19T21:30:54Z</dcterms:created>
  <dcterms:modified xsi:type="dcterms:W3CDTF">2024-10-18T17:30:35Z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</Properties>
</file>