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32405638" cy="43205400"/>
  <p:notesSz cx="6858000" cy="9144000"/>
  <p:defaultTextStyle>
    <a:defPPr>
      <a:defRPr lang="pt-BR"/>
    </a:defPPr>
    <a:lvl1pPr algn="l" defTabSz="3629025" rtl="0" eaLnBrk="0" fontAlgn="base" hangingPunct="0">
      <a:spcBef>
        <a:spcPct val="0"/>
      </a:spcBef>
      <a:spcAft>
        <a:spcPct val="0"/>
      </a:spcAft>
      <a:defRPr sz="71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1814513" indent="-1357313" algn="l" defTabSz="3629025" rtl="0" eaLnBrk="0" fontAlgn="base" hangingPunct="0">
      <a:spcBef>
        <a:spcPct val="0"/>
      </a:spcBef>
      <a:spcAft>
        <a:spcPct val="0"/>
      </a:spcAft>
      <a:defRPr sz="71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3629025" indent="-2714625" algn="l" defTabSz="3629025" rtl="0" eaLnBrk="0" fontAlgn="base" hangingPunct="0">
      <a:spcBef>
        <a:spcPct val="0"/>
      </a:spcBef>
      <a:spcAft>
        <a:spcPct val="0"/>
      </a:spcAft>
      <a:defRPr sz="71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5443538" indent="-4071938" algn="l" defTabSz="3629025" rtl="0" eaLnBrk="0" fontAlgn="base" hangingPunct="0">
      <a:spcBef>
        <a:spcPct val="0"/>
      </a:spcBef>
      <a:spcAft>
        <a:spcPct val="0"/>
      </a:spcAft>
      <a:defRPr sz="71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7258050" indent="-5429250" algn="l" defTabSz="3629025" rtl="0" eaLnBrk="0" fontAlgn="base" hangingPunct="0">
      <a:spcBef>
        <a:spcPct val="0"/>
      </a:spcBef>
      <a:spcAft>
        <a:spcPct val="0"/>
      </a:spcAft>
      <a:defRPr sz="71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71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71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71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71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 snapToGrid="0">
      <p:cViewPr>
        <p:scale>
          <a:sx n="35" d="100"/>
          <a:sy n="35" d="100"/>
        </p:scale>
        <p:origin x="-372" y="30"/>
      </p:cViewPr>
      <p:guideLst>
        <p:guide orient="horz" pos="13607"/>
        <p:guide pos="1020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0424" y="13421681"/>
            <a:ext cx="27544793" cy="9261158"/>
          </a:xfrm>
          <a:prstGeom prst="rect">
            <a:avLst/>
          </a:prstGeom>
        </p:spPr>
        <p:txBody>
          <a:bodyPr lIns="91431" tIns="45716" rIns="91431" bIns="45716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60847" y="24483061"/>
            <a:ext cx="22683947" cy="11041380"/>
          </a:xfrm>
          <a:prstGeom prst="rect">
            <a:avLst/>
          </a:prstGeom>
        </p:spPr>
        <p:txBody>
          <a:bodyPr lIns="91431" tIns="45716" rIns="91431" bIns="45716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600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20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80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640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800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9603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120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280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20838" y="40044688"/>
            <a:ext cx="7561262" cy="2300287"/>
          </a:xfrm>
          <a:prstGeom prst="rect">
            <a:avLst/>
          </a:prstGeom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BD3CBE8D-7520-42D7-949D-C675A657F2EF}" type="datetimeFigureOut">
              <a:rPr lang="pt-BR" altLang="pt-BR"/>
              <a:pPr>
                <a:defRPr/>
              </a:pPr>
              <a:t>03/10/2017</a:t>
            </a:fld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71225" y="40044688"/>
            <a:ext cx="10263188" cy="2300287"/>
          </a:xfrm>
          <a:prstGeom prst="rect">
            <a:avLst/>
          </a:prstGeom>
        </p:spPr>
        <p:txBody>
          <a:bodyPr lIns="91431" tIns="45716" rIns="91431" bIns="45716"/>
          <a:lstStyle>
            <a:lvl1pPr defTabSz="3629159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3223538" y="40044688"/>
            <a:ext cx="7561262" cy="2300287"/>
          </a:xfrm>
          <a:prstGeom prst="rect">
            <a:avLst/>
          </a:prstGeom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0A3D6791-F83B-4603-8C2C-B1D1C2599CCA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839" y="1730375"/>
            <a:ext cx="29163962" cy="7200900"/>
          </a:xfrm>
          <a:prstGeom prst="rect">
            <a:avLst/>
          </a:prstGeom>
        </p:spPr>
        <p:txBody>
          <a:bodyPr lIns="91431" tIns="45716" rIns="91431" bIns="45716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20839" y="10080626"/>
            <a:ext cx="29163962" cy="28514675"/>
          </a:xfrm>
          <a:prstGeom prst="rect">
            <a:avLst/>
          </a:prstGeom>
        </p:spPr>
        <p:txBody>
          <a:bodyPr vert="eaVert" lIns="91431" tIns="45716" rIns="91431" bIns="45716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20838" y="40044688"/>
            <a:ext cx="7561262" cy="2300287"/>
          </a:xfrm>
          <a:prstGeom prst="rect">
            <a:avLst/>
          </a:prstGeom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E3F7C355-4EB3-4245-9CF8-6B92C9FF09B7}" type="datetimeFigureOut">
              <a:rPr lang="pt-BR" altLang="pt-BR"/>
              <a:pPr>
                <a:defRPr/>
              </a:pPr>
              <a:t>03/10/2017</a:t>
            </a:fld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71225" y="40044688"/>
            <a:ext cx="10263188" cy="2300287"/>
          </a:xfrm>
          <a:prstGeom prst="rect">
            <a:avLst/>
          </a:prstGeom>
        </p:spPr>
        <p:txBody>
          <a:bodyPr lIns="91431" tIns="45716" rIns="91431" bIns="45716"/>
          <a:lstStyle>
            <a:lvl1pPr defTabSz="3629159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3223538" y="40044688"/>
            <a:ext cx="7561262" cy="2300287"/>
          </a:xfrm>
          <a:prstGeom prst="rect">
            <a:avLst/>
          </a:prstGeom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99FC3A79-205B-4549-9D1E-975BB178EDE7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494088" y="1730222"/>
            <a:ext cx="7291269" cy="36864608"/>
          </a:xfrm>
          <a:prstGeom prst="rect">
            <a:avLst/>
          </a:prstGeom>
        </p:spPr>
        <p:txBody>
          <a:bodyPr vert="eaVert" lIns="91431" tIns="45716" rIns="91431" bIns="45716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20282" y="1730222"/>
            <a:ext cx="21333712" cy="36864608"/>
          </a:xfrm>
          <a:prstGeom prst="rect">
            <a:avLst/>
          </a:prstGeom>
        </p:spPr>
        <p:txBody>
          <a:bodyPr vert="eaVert" lIns="91431" tIns="45716" rIns="91431" bIns="45716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20838" y="40044688"/>
            <a:ext cx="7561262" cy="2300287"/>
          </a:xfrm>
          <a:prstGeom prst="rect">
            <a:avLst/>
          </a:prstGeom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D2CC258D-1586-4724-A9CE-5A102DFE0F50}" type="datetimeFigureOut">
              <a:rPr lang="pt-BR" altLang="pt-BR"/>
              <a:pPr>
                <a:defRPr/>
              </a:pPr>
              <a:t>03/10/2017</a:t>
            </a:fld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71225" y="40044688"/>
            <a:ext cx="10263188" cy="2300287"/>
          </a:xfrm>
          <a:prstGeom prst="rect">
            <a:avLst/>
          </a:prstGeom>
        </p:spPr>
        <p:txBody>
          <a:bodyPr lIns="91431" tIns="45716" rIns="91431" bIns="45716"/>
          <a:lstStyle>
            <a:lvl1pPr defTabSz="3629159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3223538" y="40044688"/>
            <a:ext cx="7561262" cy="2300287"/>
          </a:xfrm>
          <a:prstGeom prst="rect">
            <a:avLst/>
          </a:prstGeom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817F4574-596D-4E93-9BFA-0FBB4CD343D5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839" y="1730375"/>
            <a:ext cx="29163962" cy="7200900"/>
          </a:xfrm>
          <a:prstGeom prst="rect">
            <a:avLst/>
          </a:prstGeom>
        </p:spPr>
        <p:txBody>
          <a:bodyPr lIns="91431" tIns="45716" rIns="91431" bIns="45716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0839" y="10080626"/>
            <a:ext cx="29163962" cy="28514675"/>
          </a:xfrm>
          <a:prstGeom prst="rect">
            <a:avLst/>
          </a:prstGeom>
        </p:spPr>
        <p:txBody>
          <a:bodyPr lIns="91431" tIns="45716" rIns="91431" bIns="45716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20838" y="40044688"/>
            <a:ext cx="7561262" cy="2300287"/>
          </a:xfrm>
          <a:prstGeom prst="rect">
            <a:avLst/>
          </a:prstGeom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24FD7A50-59B6-4451-8EFF-418F0C03119B}" type="datetimeFigureOut">
              <a:rPr lang="pt-BR" altLang="pt-BR"/>
              <a:pPr>
                <a:defRPr/>
              </a:pPr>
              <a:t>03/10/2017</a:t>
            </a:fld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71225" y="40044688"/>
            <a:ext cx="10263188" cy="2300287"/>
          </a:xfrm>
          <a:prstGeom prst="rect">
            <a:avLst/>
          </a:prstGeom>
        </p:spPr>
        <p:txBody>
          <a:bodyPr lIns="91431" tIns="45716" rIns="91431" bIns="45716"/>
          <a:lstStyle>
            <a:lvl1pPr defTabSz="3629159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3223538" y="40044688"/>
            <a:ext cx="7561262" cy="2300287"/>
          </a:xfrm>
          <a:prstGeom prst="rect">
            <a:avLst/>
          </a:prstGeom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22A85C8B-9346-40CF-A2D6-87B2629934A6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9822" y="27763474"/>
            <a:ext cx="27544793" cy="8581073"/>
          </a:xfrm>
          <a:prstGeom prst="rect">
            <a:avLst/>
          </a:prstGeom>
        </p:spPr>
        <p:txBody>
          <a:bodyPr lIns="91431" tIns="45716" rIns="91431" bIns="45716" anchor="t"/>
          <a:lstStyle>
            <a:lvl1pPr algn="l">
              <a:defRPr sz="189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9822" y="18312295"/>
            <a:ext cx="27544793" cy="9451178"/>
          </a:xfrm>
          <a:prstGeom prst="rect">
            <a:avLst/>
          </a:prstGeom>
        </p:spPr>
        <p:txBody>
          <a:bodyPr lIns="91431" tIns="45716" rIns="91431" bIns="45716" anchor="b"/>
          <a:lstStyle>
            <a:lvl1pPr marL="0" indent="0">
              <a:buNone/>
              <a:defRPr sz="9500">
                <a:solidFill>
                  <a:schemeClr val="tx1">
                    <a:tint val="75000"/>
                  </a:schemeClr>
                </a:solidFill>
              </a:defRPr>
            </a:lvl1pPr>
            <a:lvl2pPr marL="2160054" indent="0">
              <a:buNone/>
              <a:defRPr sz="8500">
                <a:solidFill>
                  <a:schemeClr val="tx1">
                    <a:tint val="75000"/>
                  </a:schemeClr>
                </a:solidFill>
              </a:defRPr>
            </a:lvl2pPr>
            <a:lvl3pPr marL="4320108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3pPr>
            <a:lvl4pPr marL="6480162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4pPr>
            <a:lvl5pPr marL="8640216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5pPr>
            <a:lvl6pPr marL="1080027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6pPr>
            <a:lvl7pPr marL="12960324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7pPr>
            <a:lvl8pPr marL="15120378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8pPr>
            <a:lvl9pPr marL="17280432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20838" y="40044688"/>
            <a:ext cx="7561262" cy="2300287"/>
          </a:xfrm>
          <a:prstGeom prst="rect">
            <a:avLst/>
          </a:prstGeom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BD3B361F-868D-46B3-8529-A1320A2B928F}" type="datetimeFigureOut">
              <a:rPr lang="pt-BR" altLang="pt-BR"/>
              <a:pPr>
                <a:defRPr/>
              </a:pPr>
              <a:t>03/10/2017</a:t>
            </a:fld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71225" y="40044688"/>
            <a:ext cx="10263188" cy="2300287"/>
          </a:xfrm>
          <a:prstGeom prst="rect">
            <a:avLst/>
          </a:prstGeom>
        </p:spPr>
        <p:txBody>
          <a:bodyPr lIns="91431" tIns="45716" rIns="91431" bIns="45716"/>
          <a:lstStyle>
            <a:lvl1pPr defTabSz="3629159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3223538" y="40044688"/>
            <a:ext cx="7561262" cy="2300287"/>
          </a:xfrm>
          <a:prstGeom prst="rect">
            <a:avLst/>
          </a:prstGeom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5F7726D8-88E8-4AD9-8393-FBEDB1315BA1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839" y="1730375"/>
            <a:ext cx="29163962" cy="7200900"/>
          </a:xfrm>
          <a:prstGeom prst="rect">
            <a:avLst/>
          </a:prstGeom>
        </p:spPr>
        <p:txBody>
          <a:bodyPr lIns="91431" tIns="45716" rIns="91431" bIns="45716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20283" y="10081264"/>
            <a:ext cx="14312490" cy="28513567"/>
          </a:xfrm>
          <a:prstGeom prst="rect">
            <a:avLst/>
          </a:prstGeom>
        </p:spPr>
        <p:txBody>
          <a:bodyPr lIns="91431" tIns="45716" rIns="91431" bIns="45716"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72866" y="10081264"/>
            <a:ext cx="14312490" cy="28513567"/>
          </a:xfrm>
          <a:prstGeom prst="rect">
            <a:avLst/>
          </a:prstGeom>
        </p:spPr>
        <p:txBody>
          <a:bodyPr lIns="91431" tIns="45716" rIns="91431" bIns="45716"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1620838" y="40044688"/>
            <a:ext cx="7561262" cy="2300287"/>
          </a:xfrm>
          <a:prstGeom prst="rect">
            <a:avLst/>
          </a:prstGeom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9D775CF7-E59E-44A5-BE2C-6BE7D013AACF}" type="datetimeFigureOut">
              <a:rPr lang="pt-BR" altLang="pt-BR"/>
              <a:pPr>
                <a:defRPr/>
              </a:pPr>
              <a:t>03/10/2017</a:t>
            </a:fld>
            <a:endParaRPr lang="pt-BR" alt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71225" y="40044688"/>
            <a:ext cx="10263188" cy="2300287"/>
          </a:xfrm>
          <a:prstGeom prst="rect">
            <a:avLst/>
          </a:prstGeom>
        </p:spPr>
        <p:txBody>
          <a:bodyPr lIns="91431" tIns="45716" rIns="91431" bIns="45716"/>
          <a:lstStyle>
            <a:lvl1pPr defTabSz="3629159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3223538" y="40044688"/>
            <a:ext cx="7561262" cy="2300287"/>
          </a:xfrm>
          <a:prstGeom prst="rect">
            <a:avLst/>
          </a:prstGeom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D98A2170-1519-46D5-9917-F4A13CFA4CAA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839" y="1730375"/>
            <a:ext cx="29163962" cy="7200900"/>
          </a:xfrm>
          <a:prstGeom prst="rect">
            <a:avLst/>
          </a:prstGeom>
        </p:spPr>
        <p:txBody>
          <a:bodyPr lIns="91431" tIns="45716" rIns="91431" bIns="45716"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0282" y="9671213"/>
            <a:ext cx="14318118" cy="4030501"/>
          </a:xfrm>
          <a:prstGeom prst="rect">
            <a:avLst/>
          </a:prstGeom>
        </p:spPr>
        <p:txBody>
          <a:bodyPr lIns="91431" tIns="45716" rIns="91431" bIns="45716" anchor="b"/>
          <a:lstStyle>
            <a:lvl1pPr marL="0" indent="0">
              <a:buNone/>
              <a:defRPr sz="11300" b="1"/>
            </a:lvl1pPr>
            <a:lvl2pPr marL="2160054" indent="0">
              <a:buNone/>
              <a:defRPr sz="9500" b="1"/>
            </a:lvl2pPr>
            <a:lvl3pPr marL="4320108" indent="0">
              <a:buNone/>
              <a:defRPr sz="8500" b="1"/>
            </a:lvl3pPr>
            <a:lvl4pPr marL="6480162" indent="0">
              <a:buNone/>
              <a:defRPr sz="7600" b="1"/>
            </a:lvl4pPr>
            <a:lvl5pPr marL="8640216" indent="0">
              <a:buNone/>
              <a:defRPr sz="7600" b="1"/>
            </a:lvl5pPr>
            <a:lvl6pPr marL="10800270" indent="0">
              <a:buNone/>
              <a:defRPr sz="7600" b="1"/>
            </a:lvl6pPr>
            <a:lvl7pPr marL="12960324" indent="0">
              <a:buNone/>
              <a:defRPr sz="7600" b="1"/>
            </a:lvl7pPr>
            <a:lvl8pPr marL="15120378" indent="0">
              <a:buNone/>
              <a:defRPr sz="7600" b="1"/>
            </a:lvl8pPr>
            <a:lvl9pPr marL="17280432" indent="0">
              <a:buNone/>
              <a:defRPr sz="7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0282" y="13701713"/>
            <a:ext cx="14318118" cy="24893114"/>
          </a:xfrm>
          <a:prstGeom prst="rect">
            <a:avLst/>
          </a:prstGeom>
        </p:spPr>
        <p:txBody>
          <a:bodyPr lIns="91431" tIns="45716" rIns="91431" bIns="45716"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61616" y="9671213"/>
            <a:ext cx="14323742" cy="4030501"/>
          </a:xfrm>
          <a:prstGeom prst="rect">
            <a:avLst/>
          </a:prstGeom>
        </p:spPr>
        <p:txBody>
          <a:bodyPr lIns="91431" tIns="45716" rIns="91431" bIns="45716" anchor="b"/>
          <a:lstStyle>
            <a:lvl1pPr marL="0" indent="0">
              <a:buNone/>
              <a:defRPr sz="11300" b="1"/>
            </a:lvl1pPr>
            <a:lvl2pPr marL="2160054" indent="0">
              <a:buNone/>
              <a:defRPr sz="9500" b="1"/>
            </a:lvl2pPr>
            <a:lvl3pPr marL="4320108" indent="0">
              <a:buNone/>
              <a:defRPr sz="8500" b="1"/>
            </a:lvl3pPr>
            <a:lvl4pPr marL="6480162" indent="0">
              <a:buNone/>
              <a:defRPr sz="7600" b="1"/>
            </a:lvl4pPr>
            <a:lvl5pPr marL="8640216" indent="0">
              <a:buNone/>
              <a:defRPr sz="7600" b="1"/>
            </a:lvl5pPr>
            <a:lvl6pPr marL="10800270" indent="0">
              <a:buNone/>
              <a:defRPr sz="7600" b="1"/>
            </a:lvl6pPr>
            <a:lvl7pPr marL="12960324" indent="0">
              <a:buNone/>
              <a:defRPr sz="7600" b="1"/>
            </a:lvl7pPr>
            <a:lvl8pPr marL="15120378" indent="0">
              <a:buNone/>
              <a:defRPr sz="7600" b="1"/>
            </a:lvl8pPr>
            <a:lvl9pPr marL="17280432" indent="0">
              <a:buNone/>
              <a:defRPr sz="7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61616" y="13701713"/>
            <a:ext cx="14323742" cy="24893114"/>
          </a:xfrm>
          <a:prstGeom prst="rect">
            <a:avLst/>
          </a:prstGeom>
        </p:spPr>
        <p:txBody>
          <a:bodyPr lIns="91431" tIns="45716" rIns="91431" bIns="45716"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1620838" y="40044688"/>
            <a:ext cx="7561262" cy="2300287"/>
          </a:xfrm>
          <a:prstGeom prst="rect">
            <a:avLst/>
          </a:prstGeom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1EB8F804-C6BC-4544-AC43-5132BCD38745}" type="datetimeFigureOut">
              <a:rPr lang="pt-BR" altLang="pt-BR"/>
              <a:pPr>
                <a:defRPr/>
              </a:pPr>
              <a:t>03/10/2017</a:t>
            </a:fld>
            <a:endParaRPr lang="pt-BR" altLang="pt-B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71225" y="40044688"/>
            <a:ext cx="10263188" cy="2300287"/>
          </a:xfrm>
          <a:prstGeom prst="rect">
            <a:avLst/>
          </a:prstGeom>
        </p:spPr>
        <p:txBody>
          <a:bodyPr lIns="91431" tIns="45716" rIns="91431" bIns="45716"/>
          <a:lstStyle>
            <a:lvl1pPr defTabSz="3629159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3223538" y="40044688"/>
            <a:ext cx="7561262" cy="2300287"/>
          </a:xfrm>
          <a:prstGeom prst="rect">
            <a:avLst/>
          </a:prstGeom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8A98540F-7BCF-492E-A0D5-FAB0963833E0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839" y="1730375"/>
            <a:ext cx="29163962" cy="7200900"/>
          </a:xfrm>
          <a:prstGeom prst="rect">
            <a:avLst/>
          </a:prstGeom>
        </p:spPr>
        <p:txBody>
          <a:bodyPr lIns="91431" tIns="45716" rIns="91431" bIns="45716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1620838" y="40044688"/>
            <a:ext cx="7561262" cy="2300287"/>
          </a:xfrm>
          <a:prstGeom prst="rect">
            <a:avLst/>
          </a:prstGeom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C61F1DDF-F33F-4F8C-B51B-F9EE9476863F}" type="datetimeFigureOut">
              <a:rPr lang="pt-BR" altLang="pt-BR"/>
              <a:pPr>
                <a:defRPr/>
              </a:pPr>
              <a:t>03/10/2017</a:t>
            </a:fld>
            <a:endParaRPr lang="pt-BR" alt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71225" y="40044688"/>
            <a:ext cx="10263188" cy="2300287"/>
          </a:xfrm>
          <a:prstGeom prst="rect">
            <a:avLst/>
          </a:prstGeom>
        </p:spPr>
        <p:txBody>
          <a:bodyPr lIns="91431" tIns="45716" rIns="91431" bIns="45716"/>
          <a:lstStyle>
            <a:lvl1pPr defTabSz="3629159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3223538" y="40044688"/>
            <a:ext cx="7561262" cy="2300287"/>
          </a:xfrm>
          <a:prstGeom prst="rect">
            <a:avLst/>
          </a:prstGeom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D4DC42CB-7D0C-4A16-A845-9AE1D25E2433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1620838" y="40044688"/>
            <a:ext cx="7561262" cy="2300287"/>
          </a:xfrm>
          <a:prstGeom prst="rect">
            <a:avLst/>
          </a:prstGeom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A394E9C0-617F-438F-BA15-E4056A3C87A5}" type="datetimeFigureOut">
              <a:rPr lang="pt-BR" altLang="pt-BR"/>
              <a:pPr>
                <a:defRPr/>
              </a:pPr>
              <a:t>03/10/2017</a:t>
            </a:fld>
            <a:endParaRPr lang="pt-BR" altLang="pt-B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71225" y="40044688"/>
            <a:ext cx="10263188" cy="2300287"/>
          </a:xfrm>
          <a:prstGeom prst="rect">
            <a:avLst/>
          </a:prstGeom>
        </p:spPr>
        <p:txBody>
          <a:bodyPr lIns="91431" tIns="45716" rIns="91431" bIns="45716"/>
          <a:lstStyle>
            <a:lvl1pPr defTabSz="3629159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3223538" y="40044688"/>
            <a:ext cx="7561262" cy="2300287"/>
          </a:xfrm>
          <a:prstGeom prst="rect">
            <a:avLst/>
          </a:prstGeom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5561B7D7-A1CE-4405-8B95-EF9347719ED4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283" y="1720216"/>
            <a:ext cx="10661232" cy="7320915"/>
          </a:xfrm>
          <a:prstGeom prst="rect">
            <a:avLst/>
          </a:prstGeom>
        </p:spPr>
        <p:txBody>
          <a:bodyPr lIns="91431" tIns="45716" rIns="91431" bIns="45716" anchor="b"/>
          <a:lstStyle>
            <a:lvl1pPr algn="l">
              <a:defRPr sz="95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9704" y="1720218"/>
            <a:ext cx="18115652" cy="36874612"/>
          </a:xfrm>
          <a:prstGeom prst="rect">
            <a:avLst/>
          </a:prstGeom>
        </p:spPr>
        <p:txBody>
          <a:bodyPr lIns="91431" tIns="45716" rIns="91431" bIns="45716"/>
          <a:lstStyle>
            <a:lvl1pPr>
              <a:defRPr sz="15100"/>
            </a:lvl1pPr>
            <a:lvl2pPr>
              <a:defRPr sz="13200"/>
            </a:lvl2pPr>
            <a:lvl3pPr>
              <a:defRPr sz="11300"/>
            </a:lvl3pPr>
            <a:lvl4pPr>
              <a:defRPr sz="9500"/>
            </a:lvl4pPr>
            <a:lvl5pPr>
              <a:defRPr sz="9500"/>
            </a:lvl5pPr>
            <a:lvl6pPr>
              <a:defRPr sz="9500"/>
            </a:lvl6pPr>
            <a:lvl7pPr>
              <a:defRPr sz="9500"/>
            </a:lvl7pPr>
            <a:lvl8pPr>
              <a:defRPr sz="9500"/>
            </a:lvl8pPr>
            <a:lvl9pPr>
              <a:defRPr sz="95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0283" y="9041134"/>
            <a:ext cx="10661232" cy="29553697"/>
          </a:xfrm>
          <a:prstGeom prst="rect">
            <a:avLst/>
          </a:prstGeom>
        </p:spPr>
        <p:txBody>
          <a:bodyPr lIns="91431" tIns="45716" rIns="91431" bIns="45716"/>
          <a:lstStyle>
            <a:lvl1pPr marL="0" indent="0">
              <a:buNone/>
              <a:defRPr sz="6600"/>
            </a:lvl1pPr>
            <a:lvl2pPr marL="2160054" indent="0">
              <a:buNone/>
              <a:defRPr sz="5700"/>
            </a:lvl2pPr>
            <a:lvl3pPr marL="4320108" indent="0">
              <a:buNone/>
              <a:defRPr sz="4700"/>
            </a:lvl3pPr>
            <a:lvl4pPr marL="6480162" indent="0">
              <a:buNone/>
              <a:defRPr sz="4300"/>
            </a:lvl4pPr>
            <a:lvl5pPr marL="8640216" indent="0">
              <a:buNone/>
              <a:defRPr sz="4300"/>
            </a:lvl5pPr>
            <a:lvl6pPr marL="10800270" indent="0">
              <a:buNone/>
              <a:defRPr sz="4300"/>
            </a:lvl6pPr>
            <a:lvl7pPr marL="12960324" indent="0">
              <a:buNone/>
              <a:defRPr sz="4300"/>
            </a:lvl7pPr>
            <a:lvl8pPr marL="15120378" indent="0">
              <a:buNone/>
              <a:defRPr sz="4300"/>
            </a:lvl8pPr>
            <a:lvl9pPr marL="17280432" indent="0">
              <a:buNone/>
              <a:defRPr sz="43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1620838" y="40044688"/>
            <a:ext cx="7561262" cy="2300287"/>
          </a:xfrm>
          <a:prstGeom prst="rect">
            <a:avLst/>
          </a:prstGeom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20673C4B-1C3E-41F6-B29F-A7A15BE11889}" type="datetimeFigureOut">
              <a:rPr lang="pt-BR" altLang="pt-BR"/>
              <a:pPr>
                <a:defRPr/>
              </a:pPr>
              <a:t>03/10/2017</a:t>
            </a:fld>
            <a:endParaRPr lang="pt-BR" alt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71225" y="40044688"/>
            <a:ext cx="10263188" cy="2300287"/>
          </a:xfrm>
          <a:prstGeom prst="rect">
            <a:avLst/>
          </a:prstGeom>
        </p:spPr>
        <p:txBody>
          <a:bodyPr lIns="91431" tIns="45716" rIns="91431" bIns="45716"/>
          <a:lstStyle>
            <a:lvl1pPr defTabSz="3629159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3223538" y="40044688"/>
            <a:ext cx="7561262" cy="2300287"/>
          </a:xfrm>
          <a:prstGeom prst="rect">
            <a:avLst/>
          </a:prstGeom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D8B65B3D-2559-4E46-A1F8-A68A2C9025FA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1733" y="30243781"/>
            <a:ext cx="19443383" cy="3570449"/>
          </a:xfrm>
          <a:prstGeom prst="rect">
            <a:avLst/>
          </a:prstGeom>
        </p:spPr>
        <p:txBody>
          <a:bodyPr lIns="91431" tIns="45716" rIns="91431" bIns="45716" anchor="b"/>
          <a:lstStyle>
            <a:lvl1pPr algn="l">
              <a:defRPr sz="95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51733" y="3860483"/>
            <a:ext cx="19443383" cy="25923240"/>
          </a:xfrm>
          <a:prstGeom prst="rect">
            <a:avLst/>
          </a:prstGeom>
        </p:spPr>
        <p:txBody>
          <a:bodyPr lIns="91431" tIns="45716" rIns="91431" bIns="45716" rtlCol="0">
            <a:normAutofit/>
          </a:bodyPr>
          <a:lstStyle>
            <a:lvl1pPr marL="0" indent="0">
              <a:buNone/>
              <a:defRPr sz="15100"/>
            </a:lvl1pPr>
            <a:lvl2pPr marL="2160054" indent="0">
              <a:buNone/>
              <a:defRPr sz="13200"/>
            </a:lvl2pPr>
            <a:lvl3pPr marL="4320108" indent="0">
              <a:buNone/>
              <a:defRPr sz="11300"/>
            </a:lvl3pPr>
            <a:lvl4pPr marL="6480162" indent="0">
              <a:buNone/>
              <a:defRPr sz="9500"/>
            </a:lvl4pPr>
            <a:lvl5pPr marL="8640216" indent="0">
              <a:buNone/>
              <a:defRPr sz="9500"/>
            </a:lvl5pPr>
            <a:lvl6pPr marL="10800270" indent="0">
              <a:buNone/>
              <a:defRPr sz="9500"/>
            </a:lvl6pPr>
            <a:lvl7pPr marL="12960324" indent="0">
              <a:buNone/>
              <a:defRPr sz="9500"/>
            </a:lvl7pPr>
            <a:lvl8pPr marL="15120378" indent="0">
              <a:buNone/>
              <a:defRPr sz="9500"/>
            </a:lvl8pPr>
            <a:lvl9pPr marL="17280432" indent="0">
              <a:buNone/>
              <a:defRPr sz="9500"/>
            </a:lvl9pPr>
          </a:lstStyle>
          <a:p>
            <a:pPr lvl="0"/>
            <a:r>
              <a:rPr lang="x-none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1733" y="33814230"/>
            <a:ext cx="19443383" cy="5070631"/>
          </a:xfrm>
          <a:prstGeom prst="rect">
            <a:avLst/>
          </a:prstGeom>
        </p:spPr>
        <p:txBody>
          <a:bodyPr lIns="91431" tIns="45716" rIns="91431" bIns="45716"/>
          <a:lstStyle>
            <a:lvl1pPr marL="0" indent="0">
              <a:buNone/>
              <a:defRPr sz="6600"/>
            </a:lvl1pPr>
            <a:lvl2pPr marL="2160054" indent="0">
              <a:buNone/>
              <a:defRPr sz="5700"/>
            </a:lvl2pPr>
            <a:lvl3pPr marL="4320108" indent="0">
              <a:buNone/>
              <a:defRPr sz="4700"/>
            </a:lvl3pPr>
            <a:lvl4pPr marL="6480162" indent="0">
              <a:buNone/>
              <a:defRPr sz="4300"/>
            </a:lvl4pPr>
            <a:lvl5pPr marL="8640216" indent="0">
              <a:buNone/>
              <a:defRPr sz="4300"/>
            </a:lvl5pPr>
            <a:lvl6pPr marL="10800270" indent="0">
              <a:buNone/>
              <a:defRPr sz="4300"/>
            </a:lvl6pPr>
            <a:lvl7pPr marL="12960324" indent="0">
              <a:buNone/>
              <a:defRPr sz="4300"/>
            </a:lvl7pPr>
            <a:lvl8pPr marL="15120378" indent="0">
              <a:buNone/>
              <a:defRPr sz="4300"/>
            </a:lvl8pPr>
            <a:lvl9pPr marL="17280432" indent="0">
              <a:buNone/>
              <a:defRPr sz="43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1620838" y="40044688"/>
            <a:ext cx="7561262" cy="2300287"/>
          </a:xfrm>
          <a:prstGeom prst="rect">
            <a:avLst/>
          </a:prstGeom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63F0717A-F86B-46CC-A2BF-C226B049B3DF}" type="datetimeFigureOut">
              <a:rPr lang="pt-BR" altLang="pt-BR"/>
              <a:pPr>
                <a:defRPr/>
              </a:pPr>
              <a:t>03/10/2017</a:t>
            </a:fld>
            <a:endParaRPr lang="pt-BR" alt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71225" y="40044688"/>
            <a:ext cx="10263188" cy="2300287"/>
          </a:xfrm>
          <a:prstGeom prst="rect">
            <a:avLst/>
          </a:prstGeom>
        </p:spPr>
        <p:txBody>
          <a:bodyPr lIns="91431" tIns="45716" rIns="91431" bIns="45716"/>
          <a:lstStyle>
            <a:lvl1pPr defTabSz="3629159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3223538" y="40044688"/>
            <a:ext cx="7561262" cy="2300287"/>
          </a:xfrm>
          <a:prstGeom prst="rect">
            <a:avLst/>
          </a:prstGeom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2AC90214-BD3A-462A-9558-B9D7DED7C039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405638" cy="43205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iming>
    <p:tnLst>
      <p:par>
        <p:cTn id="1" dur="indefinite" restart="never" nodeType="tmRoot"/>
      </p:par>
    </p:tnLst>
  </p:timing>
  <p:txStyles>
    <p:titleStyle>
      <a:lvl1pPr algn="ctr" defTabSz="2157413" rtl="0" eaLnBrk="0" fontAlgn="base" hangingPunct="0">
        <a:spcBef>
          <a:spcPct val="0"/>
        </a:spcBef>
        <a:spcAft>
          <a:spcPct val="0"/>
        </a:spcAft>
        <a:defRPr sz="208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2157413" rtl="0" eaLnBrk="0" fontAlgn="base" hangingPunct="0">
        <a:spcBef>
          <a:spcPct val="0"/>
        </a:spcBef>
        <a:spcAft>
          <a:spcPct val="0"/>
        </a:spcAft>
        <a:defRPr sz="208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2157413" rtl="0" eaLnBrk="0" fontAlgn="base" hangingPunct="0">
        <a:spcBef>
          <a:spcPct val="0"/>
        </a:spcBef>
        <a:spcAft>
          <a:spcPct val="0"/>
        </a:spcAft>
        <a:defRPr sz="208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2157413" rtl="0" eaLnBrk="0" fontAlgn="base" hangingPunct="0">
        <a:spcBef>
          <a:spcPct val="0"/>
        </a:spcBef>
        <a:spcAft>
          <a:spcPct val="0"/>
        </a:spcAft>
        <a:defRPr sz="208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2157413" rtl="0" eaLnBrk="0" fontAlgn="base" hangingPunct="0">
        <a:spcBef>
          <a:spcPct val="0"/>
        </a:spcBef>
        <a:spcAft>
          <a:spcPct val="0"/>
        </a:spcAft>
        <a:defRPr sz="208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155" algn="ctr" defTabSz="2158784" rtl="0" eaLnBrk="1" fontAlgn="base" hangingPunct="1">
        <a:spcBef>
          <a:spcPct val="0"/>
        </a:spcBef>
        <a:spcAft>
          <a:spcPct val="0"/>
        </a:spcAft>
        <a:defRPr sz="208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308" algn="ctr" defTabSz="2158784" rtl="0" eaLnBrk="1" fontAlgn="base" hangingPunct="1">
        <a:spcBef>
          <a:spcPct val="0"/>
        </a:spcBef>
        <a:spcAft>
          <a:spcPct val="0"/>
        </a:spcAft>
        <a:defRPr sz="208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463" algn="ctr" defTabSz="2158784" rtl="0" eaLnBrk="1" fontAlgn="base" hangingPunct="1">
        <a:spcBef>
          <a:spcPct val="0"/>
        </a:spcBef>
        <a:spcAft>
          <a:spcPct val="0"/>
        </a:spcAft>
        <a:defRPr sz="208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617" algn="ctr" defTabSz="2158784" rtl="0" eaLnBrk="1" fontAlgn="base" hangingPunct="1">
        <a:spcBef>
          <a:spcPct val="0"/>
        </a:spcBef>
        <a:spcAft>
          <a:spcPct val="0"/>
        </a:spcAft>
        <a:defRPr sz="208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1617663" indent="-1617663" algn="l" defTabSz="21574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51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3508375" indent="-1347788" algn="l" defTabSz="21574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5399088" indent="-1077913" algn="l" defTabSz="21574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13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7558088" indent="-1077913" algn="l" defTabSz="21574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95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9718675" indent="-1077913" algn="l" defTabSz="21574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95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11880297" indent="-1080027" algn="l" defTabSz="2160054" rtl="0" eaLnBrk="1" latinLnBrk="0" hangingPunct="1">
        <a:spcBef>
          <a:spcPct val="20000"/>
        </a:spcBef>
        <a:buFont typeface="Arial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6pPr>
      <a:lvl7pPr marL="14040351" indent="-1080027" algn="l" defTabSz="2160054" rtl="0" eaLnBrk="1" latinLnBrk="0" hangingPunct="1">
        <a:spcBef>
          <a:spcPct val="20000"/>
        </a:spcBef>
        <a:buFont typeface="Arial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7pPr>
      <a:lvl8pPr marL="16200405" indent="-1080027" algn="l" defTabSz="2160054" rtl="0" eaLnBrk="1" latinLnBrk="0" hangingPunct="1">
        <a:spcBef>
          <a:spcPct val="20000"/>
        </a:spcBef>
        <a:buFont typeface="Arial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8pPr>
      <a:lvl9pPr marL="18360459" indent="-1080027" algn="l" defTabSz="2160054" rtl="0" eaLnBrk="1" latinLnBrk="0" hangingPunct="1">
        <a:spcBef>
          <a:spcPct val="20000"/>
        </a:spcBef>
        <a:buFont typeface="Arial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60054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054" algn="l" defTabSz="2160054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108" algn="l" defTabSz="2160054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162" algn="l" defTabSz="2160054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4pPr>
      <a:lvl5pPr marL="8640216" algn="l" defTabSz="2160054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0270" algn="l" defTabSz="2160054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6pPr>
      <a:lvl7pPr marL="12960324" algn="l" defTabSz="2160054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7pPr>
      <a:lvl8pPr marL="15120378" algn="l" defTabSz="2160054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0432" algn="l" defTabSz="2160054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4"/>
          <p:cNvSpPr txBox="1">
            <a:spLocks noChangeArrowheads="1"/>
          </p:cNvSpPr>
          <p:nvPr/>
        </p:nvSpPr>
        <p:spPr bwMode="auto">
          <a:xfrm>
            <a:off x="641350" y="6215063"/>
            <a:ext cx="31218188" cy="1651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pt-BR" sz="3600" b="1" dirty="0">
                <a:latin typeface="Arial" pitchFamily="34" charset="0"/>
                <a:cs typeface="Arial" pitchFamily="34" charset="0"/>
              </a:rPr>
              <a:t>ALUNO (a): </a:t>
            </a:r>
            <a:r>
              <a:rPr lang="en-US" altLang="pt-BR" sz="3600" b="1" dirty="0" err="1">
                <a:latin typeface="Arial" pitchFamily="34" charset="0"/>
                <a:cs typeface="Arial" pitchFamily="34" charset="0"/>
              </a:rPr>
              <a:t>Fonte</a:t>
            </a:r>
            <a:r>
              <a:rPr lang="en-US" altLang="pt-BR" sz="3600" b="1" dirty="0">
                <a:latin typeface="Arial" pitchFamily="34" charset="0"/>
                <a:cs typeface="Arial" pitchFamily="34" charset="0"/>
              </a:rPr>
              <a:t> Arial </a:t>
            </a:r>
            <a:r>
              <a:rPr lang="en-US" altLang="pt-BR" sz="3600" b="1" dirty="0" err="1">
                <a:latin typeface="Arial" pitchFamily="34" charset="0"/>
                <a:cs typeface="Arial" pitchFamily="34" charset="0"/>
              </a:rPr>
              <a:t>tamanho</a:t>
            </a:r>
            <a:r>
              <a:rPr lang="en-US" altLang="pt-BR" sz="3600" b="1" dirty="0">
                <a:latin typeface="Arial" pitchFamily="34" charset="0"/>
                <a:cs typeface="Arial" pitchFamily="34" charset="0"/>
              </a:rPr>
              <a:t> 36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pt-BR" sz="3600" b="1" dirty="0" smtClean="0">
                <a:latin typeface="Arial" pitchFamily="34" charset="0"/>
                <a:cs typeface="Arial" pitchFamily="34" charset="0"/>
              </a:rPr>
              <a:t>POLO</a:t>
            </a:r>
            <a:r>
              <a:rPr lang="en-US" altLang="pt-BR" sz="3600" b="1" dirty="0">
                <a:latin typeface="Arial" pitchFamily="34" charset="0"/>
                <a:cs typeface="Arial" pitchFamily="34" charset="0"/>
              </a:rPr>
              <a:t>: </a:t>
            </a:r>
            <a:r>
              <a:rPr lang="en-US" altLang="pt-BR" sz="3600" b="1" dirty="0" err="1">
                <a:latin typeface="Arial" pitchFamily="34" charset="0"/>
                <a:cs typeface="Arial" pitchFamily="34" charset="0"/>
              </a:rPr>
              <a:t>Fonte</a:t>
            </a:r>
            <a:r>
              <a:rPr lang="en-US" altLang="pt-BR" sz="3600" b="1" dirty="0">
                <a:latin typeface="Arial" pitchFamily="34" charset="0"/>
                <a:cs typeface="Arial" pitchFamily="34" charset="0"/>
              </a:rPr>
              <a:t> Arial </a:t>
            </a:r>
            <a:r>
              <a:rPr lang="en-US" altLang="pt-BR" sz="3600" b="1" dirty="0" err="1">
                <a:latin typeface="Arial" pitchFamily="34" charset="0"/>
                <a:cs typeface="Arial" pitchFamily="34" charset="0"/>
              </a:rPr>
              <a:t>tamanho</a:t>
            </a:r>
            <a:r>
              <a:rPr lang="en-US" altLang="pt-BR" sz="3600" b="1" dirty="0">
                <a:latin typeface="Arial" pitchFamily="34" charset="0"/>
                <a:cs typeface="Arial" pitchFamily="34" charset="0"/>
              </a:rPr>
              <a:t> 36</a:t>
            </a:r>
          </a:p>
        </p:txBody>
      </p:sp>
      <p:sp>
        <p:nvSpPr>
          <p:cNvPr id="13315" name="TextBox 5"/>
          <p:cNvSpPr txBox="1">
            <a:spLocks noChangeArrowheads="1"/>
          </p:cNvSpPr>
          <p:nvPr/>
        </p:nvSpPr>
        <p:spPr bwMode="auto">
          <a:xfrm>
            <a:off x="346075" y="9661525"/>
            <a:ext cx="31640463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 algn="ctr" eaLnBrk="1" hangingPunct="1"/>
            <a:r>
              <a:rPr lang="en-US" altLang="pt-BR" sz="6600" b="1" dirty="0">
                <a:latin typeface="Arial" pitchFamily="34" charset="0"/>
                <a:cs typeface="Arial" pitchFamily="34" charset="0"/>
              </a:rPr>
              <a:t>TÍTULO </a:t>
            </a:r>
          </a:p>
          <a:p>
            <a:pPr algn="ctr" eaLnBrk="1" hangingPunct="1"/>
            <a:r>
              <a:rPr lang="en-US" altLang="pt-BR" sz="6600" b="1" dirty="0">
                <a:latin typeface="Arial" pitchFamily="34" charset="0"/>
                <a:cs typeface="Arial" pitchFamily="34" charset="0"/>
              </a:rPr>
              <a:t>DO TRABALHO </a:t>
            </a:r>
            <a:r>
              <a:rPr lang="en-US" altLang="pt-BR" sz="6600" b="1" dirty="0" err="1">
                <a:latin typeface="Arial" pitchFamily="34" charset="0"/>
                <a:cs typeface="Arial" pitchFamily="34" charset="0"/>
              </a:rPr>
              <a:t>Fonte</a:t>
            </a:r>
            <a:r>
              <a:rPr lang="en-US" altLang="pt-BR" sz="6600" b="1" dirty="0">
                <a:latin typeface="Arial" pitchFamily="34" charset="0"/>
                <a:cs typeface="Arial" pitchFamily="34" charset="0"/>
              </a:rPr>
              <a:t> Arial </a:t>
            </a:r>
            <a:r>
              <a:rPr lang="en-US" altLang="pt-BR" sz="6600" b="1" dirty="0" err="1">
                <a:latin typeface="Arial" pitchFamily="34" charset="0"/>
                <a:cs typeface="Arial" pitchFamily="34" charset="0"/>
              </a:rPr>
              <a:t>tamanho</a:t>
            </a:r>
            <a:r>
              <a:rPr lang="en-US" altLang="pt-BR" sz="6600" b="1" dirty="0">
                <a:latin typeface="Arial" pitchFamily="34" charset="0"/>
                <a:cs typeface="Arial" pitchFamily="34" charset="0"/>
              </a:rPr>
              <a:t> 66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609600" y="26825575"/>
            <a:ext cx="14403388" cy="1441450"/>
          </a:xfrm>
          <a:prstGeom prst="rect">
            <a:avLst/>
          </a:prstGeom>
          <a:solidFill>
            <a:srgbClr val="C3D69B"/>
          </a:solidFill>
          <a:ln>
            <a:noFill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9" tIns="45725" rIns="91449" bIns="45725" anchor="ctr"/>
          <a:lstStyle>
            <a:lvl1pPr>
              <a:defRPr sz="7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 sz="7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 sz="7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 sz="7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 sz="7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3629025" fontAlgn="base">
              <a:spcBef>
                <a:spcPct val="0"/>
              </a:spcBef>
              <a:spcAft>
                <a:spcPct val="0"/>
              </a:spcAft>
              <a:defRPr sz="7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3629025" fontAlgn="base">
              <a:spcBef>
                <a:spcPct val="0"/>
              </a:spcBef>
              <a:spcAft>
                <a:spcPct val="0"/>
              </a:spcAft>
              <a:defRPr sz="7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3629025" fontAlgn="base">
              <a:spcBef>
                <a:spcPct val="0"/>
              </a:spcBef>
              <a:spcAft>
                <a:spcPct val="0"/>
              </a:spcAft>
              <a:defRPr sz="7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3629025" fontAlgn="base">
              <a:spcBef>
                <a:spcPct val="0"/>
              </a:spcBef>
              <a:spcAft>
                <a:spcPct val="0"/>
              </a:spcAft>
              <a:defRPr sz="7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pt-BR" sz="7200" b="1" smtClean="0">
                <a:solidFill>
                  <a:srgbClr val="000000"/>
                </a:solidFill>
                <a:latin typeface="Chalkduster" charset="0"/>
              </a:rPr>
              <a:t>MATERIAIS E MÉTODOS: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17479963" y="32364363"/>
            <a:ext cx="14401800" cy="1439862"/>
          </a:xfrm>
          <a:prstGeom prst="rect">
            <a:avLst/>
          </a:prstGeom>
          <a:solidFill>
            <a:srgbClr val="C3D69B"/>
          </a:solidFill>
          <a:ln>
            <a:noFill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9" tIns="45725" rIns="91449" bIns="45725" anchor="ctr"/>
          <a:lstStyle/>
          <a:p>
            <a:pPr algn="ctr" defTabSz="362915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solidFill>
                  <a:srgbClr val="000000"/>
                </a:solidFill>
                <a:latin typeface="Chalkduster"/>
                <a:ea typeface="+mn-ea"/>
                <a:cs typeface="Chalkduster"/>
              </a:rPr>
              <a:t>DISCUSSÃO:</a:t>
            </a: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 rot="5400000">
            <a:off x="3318670" y="25113456"/>
            <a:ext cx="26014362" cy="73025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lIns="91449" tIns="45725" rIns="91449" bIns="45725" anchor="ctr"/>
          <a:lstStyle/>
          <a:p>
            <a:pPr algn="ctr" defTabSz="362915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dk1"/>
              </a:solidFill>
              <a:latin typeface="+mn-lt"/>
              <a:ea typeface="+mn-ea"/>
            </a:endParaRPr>
          </a:p>
        </p:txBody>
      </p:sp>
      <p:sp>
        <p:nvSpPr>
          <p:cNvPr id="13319" name="TextBox 23"/>
          <p:cNvSpPr txBox="1">
            <a:spLocks noChangeArrowheads="1"/>
          </p:cNvSpPr>
          <p:nvPr/>
        </p:nvSpPr>
        <p:spPr bwMode="auto">
          <a:xfrm>
            <a:off x="508000" y="14276388"/>
            <a:ext cx="14633575" cy="840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 algn="just" eaLnBrk="1" hangingPunct="1"/>
            <a:r>
              <a:rPr lang="en-US" altLang="pt-BR" sz="3600" dirty="0"/>
              <a:t>     </a:t>
            </a:r>
            <a:r>
              <a:rPr lang="en-US" altLang="pt-BR" sz="3600" dirty="0" err="1"/>
              <a:t>Usar</a:t>
            </a:r>
            <a:r>
              <a:rPr lang="en-US" altLang="pt-BR" sz="3600" dirty="0"/>
              <a:t> </a:t>
            </a:r>
            <a:r>
              <a:rPr lang="en-US" altLang="pt-BR" sz="3600" dirty="0" err="1"/>
              <a:t>fonte</a:t>
            </a:r>
            <a:r>
              <a:rPr lang="en-US" altLang="pt-BR" sz="3600" dirty="0"/>
              <a:t>: </a:t>
            </a:r>
            <a:r>
              <a:rPr lang="en-US" altLang="pt-BR" sz="3600" dirty="0" err="1"/>
              <a:t>arial</a:t>
            </a:r>
            <a:r>
              <a:rPr lang="en-US" altLang="pt-BR" sz="3600" dirty="0"/>
              <a:t> </a:t>
            </a:r>
            <a:r>
              <a:rPr lang="en-US" altLang="pt-BR" sz="3600" dirty="0" err="1"/>
              <a:t>tamanho</a:t>
            </a:r>
            <a:r>
              <a:rPr lang="en-US" altLang="pt-BR" sz="3600" dirty="0"/>
              <a:t> 36, </a:t>
            </a:r>
            <a:r>
              <a:rPr lang="en-US" altLang="pt-BR" sz="3600" dirty="0" err="1"/>
              <a:t>Usar</a:t>
            </a:r>
            <a:r>
              <a:rPr lang="en-US" altLang="pt-BR" sz="3600" dirty="0"/>
              <a:t> </a:t>
            </a:r>
            <a:r>
              <a:rPr lang="en-US" altLang="pt-BR" sz="3600" dirty="0" err="1"/>
              <a:t>fonte</a:t>
            </a:r>
            <a:r>
              <a:rPr lang="en-US" altLang="pt-BR" sz="3600" dirty="0"/>
              <a:t>: </a:t>
            </a:r>
            <a:r>
              <a:rPr lang="en-US" altLang="pt-BR" sz="3600" dirty="0" err="1"/>
              <a:t>arial</a:t>
            </a:r>
            <a:r>
              <a:rPr lang="en-US" altLang="pt-BR" sz="3600" dirty="0"/>
              <a:t> </a:t>
            </a:r>
            <a:r>
              <a:rPr lang="en-US" altLang="pt-BR" sz="3600" dirty="0" err="1"/>
              <a:t>tamanho</a:t>
            </a:r>
            <a:r>
              <a:rPr lang="en-US" altLang="pt-BR" sz="3600" dirty="0"/>
              <a:t> 36, </a:t>
            </a:r>
            <a:r>
              <a:rPr lang="en-US" altLang="pt-BR" sz="3600" dirty="0" err="1"/>
              <a:t>Usar</a:t>
            </a:r>
            <a:r>
              <a:rPr lang="en-US" altLang="pt-BR" sz="3600" dirty="0"/>
              <a:t> </a:t>
            </a:r>
            <a:r>
              <a:rPr lang="en-US" altLang="pt-BR" sz="3600" dirty="0" err="1"/>
              <a:t>fonte</a:t>
            </a:r>
            <a:r>
              <a:rPr lang="en-US" altLang="pt-BR" sz="3600" dirty="0"/>
              <a:t>: </a:t>
            </a:r>
            <a:r>
              <a:rPr lang="en-US" altLang="pt-BR" sz="3600" dirty="0" err="1"/>
              <a:t>arial</a:t>
            </a:r>
            <a:r>
              <a:rPr lang="en-US" altLang="pt-BR" sz="3600" dirty="0"/>
              <a:t> </a:t>
            </a:r>
            <a:r>
              <a:rPr lang="en-US" altLang="pt-BR" sz="3600" dirty="0" err="1"/>
              <a:t>tamanho</a:t>
            </a:r>
            <a:r>
              <a:rPr lang="en-US" altLang="pt-BR" sz="3600" dirty="0"/>
              <a:t> 36, </a:t>
            </a:r>
            <a:r>
              <a:rPr lang="en-US" altLang="pt-BR" sz="3600" dirty="0" err="1"/>
              <a:t>Usar</a:t>
            </a:r>
            <a:r>
              <a:rPr lang="en-US" altLang="pt-BR" sz="3600" dirty="0"/>
              <a:t> </a:t>
            </a:r>
            <a:r>
              <a:rPr lang="en-US" altLang="pt-BR" sz="3600" dirty="0" err="1"/>
              <a:t>fonte</a:t>
            </a:r>
            <a:r>
              <a:rPr lang="en-US" altLang="pt-BR" sz="3600" dirty="0"/>
              <a:t>: </a:t>
            </a:r>
            <a:r>
              <a:rPr lang="en-US" altLang="pt-BR" sz="3600" dirty="0" err="1"/>
              <a:t>arial</a:t>
            </a:r>
            <a:r>
              <a:rPr lang="en-US" altLang="pt-BR" sz="3600" dirty="0"/>
              <a:t> </a:t>
            </a:r>
            <a:r>
              <a:rPr lang="en-US" altLang="pt-BR" sz="3600" dirty="0" err="1"/>
              <a:t>tamanho</a:t>
            </a:r>
            <a:r>
              <a:rPr lang="en-US" altLang="pt-BR" sz="3600" dirty="0"/>
              <a:t> 36Usar </a:t>
            </a:r>
            <a:r>
              <a:rPr lang="en-US" altLang="pt-BR" sz="3600" dirty="0" err="1"/>
              <a:t>fonte</a:t>
            </a:r>
            <a:r>
              <a:rPr lang="en-US" altLang="pt-BR" sz="3600" dirty="0"/>
              <a:t>: </a:t>
            </a:r>
            <a:r>
              <a:rPr lang="en-US" altLang="pt-BR" sz="3600" dirty="0" err="1"/>
              <a:t>arial</a:t>
            </a:r>
            <a:r>
              <a:rPr lang="en-US" altLang="pt-BR" sz="3600" dirty="0"/>
              <a:t> </a:t>
            </a:r>
            <a:r>
              <a:rPr lang="en-US" altLang="pt-BR" sz="3600" dirty="0" err="1"/>
              <a:t>tamanho</a:t>
            </a:r>
            <a:r>
              <a:rPr lang="en-US" altLang="pt-BR" sz="3600" dirty="0"/>
              <a:t> 36, </a:t>
            </a:r>
            <a:r>
              <a:rPr lang="en-US" altLang="pt-BR" sz="3600" dirty="0" err="1"/>
              <a:t>Usar</a:t>
            </a:r>
            <a:r>
              <a:rPr lang="en-US" altLang="pt-BR" sz="3600" dirty="0"/>
              <a:t> </a:t>
            </a:r>
            <a:r>
              <a:rPr lang="en-US" altLang="pt-BR" sz="3600" dirty="0" err="1"/>
              <a:t>fonte</a:t>
            </a:r>
            <a:r>
              <a:rPr lang="en-US" altLang="pt-BR" sz="3600" dirty="0"/>
              <a:t>: </a:t>
            </a:r>
            <a:r>
              <a:rPr lang="en-US" altLang="pt-BR" sz="3600" dirty="0" err="1"/>
              <a:t>arial</a:t>
            </a:r>
            <a:r>
              <a:rPr lang="en-US" altLang="pt-BR" sz="3600" dirty="0"/>
              <a:t> </a:t>
            </a:r>
            <a:r>
              <a:rPr lang="en-US" altLang="pt-BR" sz="3600" dirty="0" err="1"/>
              <a:t>tamanho</a:t>
            </a:r>
            <a:r>
              <a:rPr lang="en-US" altLang="pt-BR" sz="3600" dirty="0"/>
              <a:t> 36, </a:t>
            </a:r>
            <a:r>
              <a:rPr lang="en-US" altLang="pt-BR" sz="3600" dirty="0" err="1"/>
              <a:t>Usar</a:t>
            </a:r>
            <a:r>
              <a:rPr lang="en-US" altLang="pt-BR" sz="3600" dirty="0"/>
              <a:t> </a:t>
            </a:r>
            <a:r>
              <a:rPr lang="en-US" altLang="pt-BR" sz="3600" dirty="0" err="1"/>
              <a:t>fonte</a:t>
            </a:r>
            <a:r>
              <a:rPr lang="en-US" altLang="pt-BR" sz="3600" dirty="0"/>
              <a:t>: </a:t>
            </a:r>
            <a:r>
              <a:rPr lang="en-US" altLang="pt-BR" sz="3600" dirty="0" err="1"/>
              <a:t>arial</a:t>
            </a:r>
            <a:r>
              <a:rPr lang="en-US" altLang="pt-BR" sz="3600" dirty="0"/>
              <a:t> </a:t>
            </a:r>
            <a:r>
              <a:rPr lang="en-US" altLang="pt-BR" sz="3600" dirty="0" err="1"/>
              <a:t>tamanho</a:t>
            </a:r>
            <a:r>
              <a:rPr lang="en-US" altLang="pt-BR" sz="3600" dirty="0"/>
              <a:t> 36, </a:t>
            </a:r>
            <a:r>
              <a:rPr lang="en-US" altLang="pt-BR" sz="3600" dirty="0" err="1"/>
              <a:t>Usar</a:t>
            </a:r>
            <a:r>
              <a:rPr lang="en-US" altLang="pt-BR" sz="3600" dirty="0"/>
              <a:t> </a:t>
            </a:r>
            <a:r>
              <a:rPr lang="en-US" altLang="pt-BR" sz="3600" dirty="0" err="1"/>
              <a:t>fonte</a:t>
            </a:r>
            <a:r>
              <a:rPr lang="en-US" altLang="pt-BR" sz="3600" dirty="0"/>
              <a:t>: </a:t>
            </a:r>
            <a:r>
              <a:rPr lang="en-US" altLang="pt-BR" sz="3600" dirty="0" err="1"/>
              <a:t>arial</a:t>
            </a:r>
            <a:r>
              <a:rPr lang="en-US" altLang="pt-BR" sz="3600" dirty="0"/>
              <a:t> </a:t>
            </a:r>
            <a:r>
              <a:rPr lang="en-US" altLang="pt-BR" sz="3600" dirty="0" err="1"/>
              <a:t>tamanho</a:t>
            </a:r>
            <a:r>
              <a:rPr lang="en-US" altLang="pt-BR" sz="3600" dirty="0"/>
              <a:t> 36, </a:t>
            </a:r>
            <a:r>
              <a:rPr lang="en-US" altLang="pt-BR" sz="3600" dirty="0" err="1"/>
              <a:t>Usar</a:t>
            </a:r>
            <a:r>
              <a:rPr lang="en-US" altLang="pt-BR" sz="3600" dirty="0"/>
              <a:t> </a:t>
            </a:r>
            <a:r>
              <a:rPr lang="en-US" altLang="pt-BR" sz="3600" dirty="0" err="1"/>
              <a:t>fonte</a:t>
            </a:r>
            <a:r>
              <a:rPr lang="en-US" altLang="pt-BR" sz="3600" dirty="0"/>
              <a:t>: </a:t>
            </a:r>
            <a:r>
              <a:rPr lang="en-US" altLang="pt-BR" sz="3600" dirty="0" err="1"/>
              <a:t>arial</a:t>
            </a:r>
            <a:r>
              <a:rPr lang="en-US" altLang="pt-BR" sz="3600" dirty="0"/>
              <a:t> </a:t>
            </a:r>
            <a:r>
              <a:rPr lang="en-US" altLang="pt-BR" sz="3600" dirty="0" err="1"/>
              <a:t>tamanho</a:t>
            </a:r>
            <a:r>
              <a:rPr lang="en-US" altLang="pt-BR" sz="3600" dirty="0"/>
              <a:t> 36, </a:t>
            </a:r>
            <a:r>
              <a:rPr lang="en-US" altLang="pt-BR" sz="3600" dirty="0" err="1"/>
              <a:t>Usar</a:t>
            </a:r>
            <a:r>
              <a:rPr lang="en-US" altLang="pt-BR" sz="3600" dirty="0"/>
              <a:t> </a:t>
            </a:r>
            <a:r>
              <a:rPr lang="en-US" altLang="pt-BR" sz="3600" dirty="0" err="1"/>
              <a:t>fonte</a:t>
            </a:r>
            <a:r>
              <a:rPr lang="en-US" altLang="pt-BR" sz="3600" dirty="0"/>
              <a:t>: </a:t>
            </a:r>
            <a:r>
              <a:rPr lang="en-US" altLang="pt-BR" sz="3600" dirty="0" err="1"/>
              <a:t>arial</a:t>
            </a:r>
            <a:r>
              <a:rPr lang="en-US" altLang="pt-BR" sz="3600" dirty="0"/>
              <a:t> </a:t>
            </a:r>
            <a:r>
              <a:rPr lang="en-US" altLang="pt-BR" sz="3600" dirty="0" err="1"/>
              <a:t>tamanho</a:t>
            </a:r>
            <a:r>
              <a:rPr lang="en-US" altLang="pt-BR" sz="3600" dirty="0"/>
              <a:t> 36, </a:t>
            </a:r>
            <a:r>
              <a:rPr lang="en-US" altLang="pt-BR" sz="3600" dirty="0" err="1"/>
              <a:t>Usar</a:t>
            </a:r>
            <a:r>
              <a:rPr lang="en-US" altLang="pt-BR" sz="3600" dirty="0"/>
              <a:t> </a:t>
            </a:r>
            <a:r>
              <a:rPr lang="en-US" altLang="pt-BR" sz="3600" dirty="0" err="1"/>
              <a:t>fonte</a:t>
            </a:r>
            <a:r>
              <a:rPr lang="en-US" altLang="pt-BR" sz="3600" dirty="0"/>
              <a:t>: </a:t>
            </a:r>
            <a:r>
              <a:rPr lang="en-US" altLang="pt-BR" sz="3600" dirty="0" err="1"/>
              <a:t>arial</a:t>
            </a:r>
            <a:r>
              <a:rPr lang="en-US" altLang="pt-BR" sz="3600" dirty="0"/>
              <a:t> </a:t>
            </a:r>
            <a:r>
              <a:rPr lang="en-US" altLang="pt-BR" sz="3600" dirty="0" err="1"/>
              <a:t>tamanho</a:t>
            </a:r>
            <a:r>
              <a:rPr lang="en-US" altLang="pt-BR" sz="3600" dirty="0"/>
              <a:t> 36, </a:t>
            </a:r>
            <a:r>
              <a:rPr lang="en-US" altLang="pt-BR" sz="3600" dirty="0" err="1"/>
              <a:t>Usar</a:t>
            </a:r>
            <a:r>
              <a:rPr lang="en-US" altLang="pt-BR" sz="3600" dirty="0"/>
              <a:t> </a:t>
            </a:r>
            <a:r>
              <a:rPr lang="en-US" altLang="pt-BR" sz="3600" dirty="0" err="1"/>
              <a:t>fonte</a:t>
            </a:r>
            <a:r>
              <a:rPr lang="en-US" altLang="pt-BR" sz="3600" dirty="0"/>
              <a:t>: </a:t>
            </a:r>
            <a:r>
              <a:rPr lang="en-US" altLang="pt-BR" sz="3600" dirty="0" err="1"/>
              <a:t>arial</a:t>
            </a:r>
            <a:r>
              <a:rPr lang="en-US" altLang="pt-BR" sz="3600" dirty="0"/>
              <a:t> </a:t>
            </a:r>
            <a:r>
              <a:rPr lang="en-US" altLang="pt-BR" sz="3600" dirty="0" err="1"/>
              <a:t>tamanho</a:t>
            </a:r>
            <a:r>
              <a:rPr lang="en-US" altLang="pt-BR" sz="3600" dirty="0"/>
              <a:t> 36, </a:t>
            </a:r>
            <a:r>
              <a:rPr lang="en-US" altLang="pt-BR" sz="3600" dirty="0" err="1"/>
              <a:t>Usar</a:t>
            </a:r>
            <a:r>
              <a:rPr lang="en-US" altLang="pt-BR" sz="3600" dirty="0"/>
              <a:t> </a:t>
            </a:r>
            <a:r>
              <a:rPr lang="en-US" altLang="pt-BR" sz="3600" dirty="0" err="1"/>
              <a:t>fonte</a:t>
            </a:r>
            <a:r>
              <a:rPr lang="en-US" altLang="pt-BR" sz="3600" dirty="0"/>
              <a:t>: </a:t>
            </a:r>
            <a:r>
              <a:rPr lang="en-US" altLang="pt-BR" sz="3600" dirty="0" err="1"/>
              <a:t>arial</a:t>
            </a:r>
            <a:r>
              <a:rPr lang="en-US" altLang="pt-BR" sz="3600" dirty="0"/>
              <a:t> </a:t>
            </a:r>
            <a:r>
              <a:rPr lang="en-US" altLang="pt-BR" sz="3600" dirty="0" err="1"/>
              <a:t>tamanho</a:t>
            </a:r>
            <a:r>
              <a:rPr lang="en-US" altLang="pt-BR" sz="3600" dirty="0"/>
              <a:t> 36, </a:t>
            </a:r>
            <a:r>
              <a:rPr lang="en-US" altLang="pt-BR" sz="3600" dirty="0" err="1"/>
              <a:t>Usar</a:t>
            </a:r>
            <a:r>
              <a:rPr lang="en-US" altLang="pt-BR" sz="3600" dirty="0"/>
              <a:t> </a:t>
            </a:r>
            <a:r>
              <a:rPr lang="en-US" altLang="pt-BR" sz="3600" dirty="0" err="1"/>
              <a:t>fonte</a:t>
            </a:r>
            <a:r>
              <a:rPr lang="en-US" altLang="pt-BR" sz="3600" dirty="0"/>
              <a:t>: </a:t>
            </a:r>
            <a:r>
              <a:rPr lang="en-US" altLang="pt-BR" sz="3600" dirty="0" err="1"/>
              <a:t>arial</a:t>
            </a:r>
            <a:r>
              <a:rPr lang="en-US" altLang="pt-BR" sz="3600" dirty="0"/>
              <a:t> </a:t>
            </a:r>
            <a:r>
              <a:rPr lang="en-US" altLang="pt-BR" sz="3600" dirty="0" err="1"/>
              <a:t>tamanho</a:t>
            </a:r>
            <a:r>
              <a:rPr lang="en-US" altLang="pt-BR" sz="3600" dirty="0"/>
              <a:t> 36, </a:t>
            </a:r>
            <a:r>
              <a:rPr lang="en-US" altLang="pt-BR" sz="3600" dirty="0" err="1"/>
              <a:t>Usar</a:t>
            </a:r>
            <a:r>
              <a:rPr lang="en-US" altLang="pt-BR" sz="3600" dirty="0"/>
              <a:t> </a:t>
            </a:r>
            <a:r>
              <a:rPr lang="en-US" altLang="pt-BR" sz="3600" dirty="0" err="1"/>
              <a:t>fonte</a:t>
            </a:r>
            <a:r>
              <a:rPr lang="en-US" altLang="pt-BR" sz="3600" dirty="0"/>
              <a:t>: </a:t>
            </a:r>
            <a:r>
              <a:rPr lang="en-US" altLang="pt-BR" sz="3600" dirty="0" err="1"/>
              <a:t>arial</a:t>
            </a:r>
            <a:r>
              <a:rPr lang="en-US" altLang="pt-BR" sz="3600" dirty="0"/>
              <a:t> </a:t>
            </a:r>
            <a:r>
              <a:rPr lang="en-US" altLang="pt-BR" sz="3600" dirty="0" err="1"/>
              <a:t>tamanho</a:t>
            </a:r>
            <a:r>
              <a:rPr lang="en-US" altLang="pt-BR" sz="3600" dirty="0"/>
              <a:t> 36, </a:t>
            </a:r>
            <a:r>
              <a:rPr lang="en-US" altLang="pt-BR" sz="3600" dirty="0" err="1"/>
              <a:t>Usar</a:t>
            </a:r>
            <a:r>
              <a:rPr lang="en-US" altLang="pt-BR" sz="3600" dirty="0"/>
              <a:t> </a:t>
            </a:r>
            <a:r>
              <a:rPr lang="en-US" altLang="pt-BR" sz="3600" dirty="0" err="1"/>
              <a:t>fonte</a:t>
            </a:r>
            <a:r>
              <a:rPr lang="en-US" altLang="pt-BR" sz="3600" dirty="0"/>
              <a:t>: </a:t>
            </a:r>
            <a:r>
              <a:rPr lang="en-US" altLang="pt-BR" sz="3600" dirty="0" err="1"/>
              <a:t>arial</a:t>
            </a:r>
            <a:r>
              <a:rPr lang="en-US" altLang="pt-BR" sz="3600" dirty="0"/>
              <a:t> </a:t>
            </a:r>
            <a:r>
              <a:rPr lang="en-US" altLang="pt-BR" sz="3600" dirty="0" err="1"/>
              <a:t>tamanho</a:t>
            </a:r>
            <a:r>
              <a:rPr lang="en-US" altLang="pt-BR" sz="3600" dirty="0"/>
              <a:t> 36, </a:t>
            </a:r>
            <a:r>
              <a:rPr lang="en-US" altLang="pt-BR" sz="3600" dirty="0" err="1"/>
              <a:t>Usar</a:t>
            </a:r>
            <a:r>
              <a:rPr lang="en-US" altLang="pt-BR" sz="3600" dirty="0"/>
              <a:t> </a:t>
            </a:r>
            <a:r>
              <a:rPr lang="en-US" altLang="pt-BR" sz="3600" dirty="0" err="1"/>
              <a:t>fonte</a:t>
            </a:r>
            <a:r>
              <a:rPr lang="en-US" altLang="pt-BR" sz="3600" dirty="0"/>
              <a:t>: </a:t>
            </a:r>
            <a:r>
              <a:rPr lang="en-US" altLang="pt-BR" sz="3600" dirty="0" err="1"/>
              <a:t>arial</a:t>
            </a:r>
            <a:r>
              <a:rPr lang="en-US" altLang="pt-BR" sz="3600" dirty="0"/>
              <a:t> </a:t>
            </a:r>
            <a:r>
              <a:rPr lang="en-US" altLang="pt-BR" sz="3600" dirty="0" err="1"/>
              <a:t>tamanho</a:t>
            </a:r>
            <a:r>
              <a:rPr lang="en-US" altLang="pt-BR" sz="3600" dirty="0"/>
              <a:t> 36, </a:t>
            </a:r>
            <a:r>
              <a:rPr lang="en-US" altLang="pt-BR" sz="3600" dirty="0" err="1"/>
              <a:t>Usar</a:t>
            </a:r>
            <a:r>
              <a:rPr lang="en-US" altLang="pt-BR" sz="3600" dirty="0"/>
              <a:t> </a:t>
            </a:r>
            <a:r>
              <a:rPr lang="en-US" altLang="pt-BR" sz="3600" dirty="0" err="1"/>
              <a:t>fonte</a:t>
            </a:r>
            <a:r>
              <a:rPr lang="en-US" altLang="pt-BR" sz="3600" dirty="0"/>
              <a:t>: </a:t>
            </a:r>
            <a:r>
              <a:rPr lang="en-US" altLang="pt-BR" sz="3600" dirty="0" err="1"/>
              <a:t>arial</a:t>
            </a:r>
            <a:r>
              <a:rPr lang="en-US" altLang="pt-BR" sz="3600" dirty="0"/>
              <a:t> </a:t>
            </a:r>
            <a:r>
              <a:rPr lang="en-US" altLang="pt-BR" sz="3600" dirty="0" err="1"/>
              <a:t>tamanho</a:t>
            </a:r>
            <a:r>
              <a:rPr lang="en-US" altLang="pt-BR" sz="3600" dirty="0"/>
              <a:t> 36, </a:t>
            </a:r>
            <a:r>
              <a:rPr lang="en-US" altLang="pt-BR" sz="3600" dirty="0" err="1"/>
              <a:t>Usar</a:t>
            </a:r>
            <a:r>
              <a:rPr lang="en-US" altLang="pt-BR" sz="3600" dirty="0"/>
              <a:t> </a:t>
            </a:r>
            <a:r>
              <a:rPr lang="en-US" altLang="pt-BR" sz="3600" dirty="0" err="1"/>
              <a:t>fonte</a:t>
            </a:r>
            <a:r>
              <a:rPr lang="en-US" altLang="pt-BR" sz="3600" dirty="0"/>
              <a:t>: </a:t>
            </a:r>
            <a:r>
              <a:rPr lang="en-US" altLang="pt-BR" sz="3600" dirty="0" err="1"/>
              <a:t>arial</a:t>
            </a:r>
            <a:r>
              <a:rPr lang="en-US" altLang="pt-BR" sz="3600" dirty="0"/>
              <a:t> </a:t>
            </a:r>
            <a:r>
              <a:rPr lang="en-US" altLang="pt-BR" sz="3600" dirty="0" err="1"/>
              <a:t>tamanho</a:t>
            </a:r>
            <a:r>
              <a:rPr lang="en-US" altLang="pt-BR" sz="3600" dirty="0"/>
              <a:t> 36, </a:t>
            </a:r>
            <a:r>
              <a:rPr lang="en-US" altLang="pt-BR" sz="3600" dirty="0" err="1"/>
              <a:t>Usar</a:t>
            </a:r>
            <a:r>
              <a:rPr lang="en-US" altLang="pt-BR" sz="3600" dirty="0"/>
              <a:t> </a:t>
            </a:r>
            <a:r>
              <a:rPr lang="en-US" altLang="pt-BR" sz="3600" dirty="0" err="1"/>
              <a:t>fonte</a:t>
            </a:r>
            <a:r>
              <a:rPr lang="en-US" altLang="pt-BR" sz="3600" dirty="0"/>
              <a:t>: </a:t>
            </a:r>
            <a:r>
              <a:rPr lang="en-US" altLang="pt-BR" sz="3600" dirty="0" err="1"/>
              <a:t>arial</a:t>
            </a:r>
            <a:r>
              <a:rPr lang="en-US" altLang="pt-BR" sz="3600" dirty="0"/>
              <a:t> </a:t>
            </a:r>
            <a:r>
              <a:rPr lang="en-US" altLang="pt-BR" sz="3600" dirty="0" err="1"/>
              <a:t>tamanho</a:t>
            </a:r>
            <a:r>
              <a:rPr lang="en-US" altLang="pt-BR" sz="3600" dirty="0"/>
              <a:t> 36, </a:t>
            </a:r>
            <a:r>
              <a:rPr lang="en-US" altLang="pt-BR" sz="3600" dirty="0" err="1"/>
              <a:t>Usar</a:t>
            </a:r>
            <a:r>
              <a:rPr lang="en-US" altLang="pt-BR" sz="3600" dirty="0"/>
              <a:t> </a:t>
            </a:r>
            <a:r>
              <a:rPr lang="en-US" altLang="pt-BR" sz="3600" dirty="0" err="1"/>
              <a:t>fonte</a:t>
            </a:r>
            <a:r>
              <a:rPr lang="en-US" altLang="pt-BR" sz="3600" dirty="0"/>
              <a:t>: </a:t>
            </a:r>
            <a:r>
              <a:rPr lang="en-US" altLang="pt-BR" sz="3600" dirty="0" err="1"/>
              <a:t>arial</a:t>
            </a:r>
            <a:r>
              <a:rPr lang="en-US" altLang="pt-BR" sz="3600" dirty="0"/>
              <a:t> </a:t>
            </a:r>
            <a:r>
              <a:rPr lang="en-US" altLang="pt-BR" sz="3600" dirty="0" err="1"/>
              <a:t>tamanho</a:t>
            </a:r>
            <a:r>
              <a:rPr lang="en-US" altLang="pt-BR" sz="3600" dirty="0"/>
              <a:t> 36, </a:t>
            </a:r>
            <a:r>
              <a:rPr lang="en-US" altLang="pt-BR" sz="3600" dirty="0" err="1"/>
              <a:t>Usar</a:t>
            </a:r>
            <a:r>
              <a:rPr lang="en-US" altLang="pt-BR" sz="3600" dirty="0"/>
              <a:t> </a:t>
            </a:r>
            <a:r>
              <a:rPr lang="en-US" altLang="pt-BR" sz="3600" dirty="0" err="1"/>
              <a:t>fonte</a:t>
            </a:r>
            <a:r>
              <a:rPr lang="en-US" altLang="pt-BR" sz="3600" dirty="0"/>
              <a:t>: </a:t>
            </a:r>
            <a:r>
              <a:rPr lang="en-US" altLang="pt-BR" sz="3600" dirty="0" err="1"/>
              <a:t>arial</a:t>
            </a:r>
            <a:r>
              <a:rPr lang="en-US" altLang="pt-BR" sz="3600" dirty="0"/>
              <a:t> </a:t>
            </a:r>
            <a:r>
              <a:rPr lang="en-US" altLang="pt-BR" sz="3600" dirty="0" err="1"/>
              <a:t>tamanho</a:t>
            </a:r>
            <a:r>
              <a:rPr lang="en-US" altLang="pt-BR" sz="3600" dirty="0"/>
              <a:t> 36, </a:t>
            </a:r>
            <a:r>
              <a:rPr lang="en-US" altLang="pt-BR" sz="3600" dirty="0" err="1"/>
              <a:t>Usar</a:t>
            </a:r>
            <a:r>
              <a:rPr lang="en-US" altLang="pt-BR" sz="3600" dirty="0"/>
              <a:t> </a:t>
            </a:r>
            <a:r>
              <a:rPr lang="en-US" altLang="pt-BR" sz="3600" dirty="0" err="1"/>
              <a:t>fonte</a:t>
            </a:r>
            <a:r>
              <a:rPr lang="en-US" altLang="pt-BR" sz="3600" dirty="0"/>
              <a:t>: </a:t>
            </a:r>
            <a:r>
              <a:rPr lang="en-US" altLang="pt-BR" sz="3600" dirty="0" err="1"/>
              <a:t>arial</a:t>
            </a:r>
            <a:r>
              <a:rPr lang="en-US" altLang="pt-BR" sz="3600" dirty="0"/>
              <a:t> </a:t>
            </a:r>
            <a:r>
              <a:rPr lang="en-US" altLang="pt-BR" sz="3600" dirty="0" err="1"/>
              <a:t>tamanho</a:t>
            </a:r>
            <a:r>
              <a:rPr lang="en-US" altLang="pt-BR" sz="3600" dirty="0"/>
              <a:t> 36, </a:t>
            </a:r>
            <a:r>
              <a:rPr lang="en-US" altLang="pt-BR" sz="3600" dirty="0" err="1"/>
              <a:t>Usar</a:t>
            </a:r>
            <a:r>
              <a:rPr lang="en-US" altLang="pt-BR" sz="3600" dirty="0"/>
              <a:t> </a:t>
            </a:r>
            <a:r>
              <a:rPr lang="en-US" altLang="pt-BR" sz="3600" dirty="0" err="1"/>
              <a:t>fonte</a:t>
            </a:r>
            <a:r>
              <a:rPr lang="en-US" altLang="pt-BR" sz="3600" dirty="0"/>
              <a:t>: </a:t>
            </a:r>
            <a:r>
              <a:rPr lang="en-US" altLang="pt-BR" sz="3600" dirty="0" err="1"/>
              <a:t>arial</a:t>
            </a:r>
            <a:r>
              <a:rPr lang="en-US" altLang="pt-BR" sz="3600" dirty="0"/>
              <a:t> </a:t>
            </a:r>
            <a:r>
              <a:rPr lang="en-US" altLang="pt-BR" sz="3600" dirty="0" err="1"/>
              <a:t>tamanho</a:t>
            </a:r>
            <a:r>
              <a:rPr lang="en-US" altLang="pt-BR" sz="3600" dirty="0"/>
              <a:t> 36, </a:t>
            </a:r>
            <a:r>
              <a:rPr lang="en-US" altLang="pt-BR" sz="3600" dirty="0" err="1"/>
              <a:t>Usar</a:t>
            </a:r>
            <a:r>
              <a:rPr lang="en-US" altLang="pt-BR" sz="3600" dirty="0"/>
              <a:t> </a:t>
            </a:r>
            <a:r>
              <a:rPr lang="en-US" altLang="pt-BR" sz="3600" dirty="0" err="1"/>
              <a:t>fonte</a:t>
            </a:r>
            <a:r>
              <a:rPr lang="en-US" altLang="pt-BR" sz="3600" dirty="0"/>
              <a:t>: </a:t>
            </a:r>
            <a:r>
              <a:rPr lang="en-US" altLang="pt-BR" sz="3600" dirty="0" err="1"/>
              <a:t>arial</a:t>
            </a:r>
            <a:r>
              <a:rPr lang="en-US" altLang="pt-BR" sz="3600" dirty="0"/>
              <a:t> </a:t>
            </a:r>
            <a:r>
              <a:rPr lang="en-US" altLang="pt-BR" sz="3600" dirty="0" err="1"/>
              <a:t>tamanho</a:t>
            </a:r>
            <a:r>
              <a:rPr lang="en-US" altLang="pt-BR" sz="3600" dirty="0"/>
              <a:t> 36, </a:t>
            </a:r>
            <a:r>
              <a:rPr lang="en-US" altLang="pt-BR" sz="3600" dirty="0" err="1"/>
              <a:t>Usar</a:t>
            </a:r>
            <a:r>
              <a:rPr lang="en-US" altLang="pt-BR" sz="3600" dirty="0"/>
              <a:t> </a:t>
            </a:r>
            <a:r>
              <a:rPr lang="en-US" altLang="pt-BR" sz="3600" dirty="0" err="1"/>
              <a:t>fonte</a:t>
            </a:r>
            <a:r>
              <a:rPr lang="en-US" altLang="pt-BR" sz="3600" dirty="0"/>
              <a:t>: </a:t>
            </a:r>
            <a:r>
              <a:rPr lang="en-US" altLang="pt-BR" sz="3600" dirty="0" err="1"/>
              <a:t>arial</a:t>
            </a:r>
            <a:r>
              <a:rPr lang="en-US" altLang="pt-BR" sz="3600" dirty="0"/>
              <a:t> </a:t>
            </a:r>
            <a:r>
              <a:rPr lang="en-US" altLang="pt-BR" sz="3600" dirty="0" err="1"/>
              <a:t>tamanho</a:t>
            </a:r>
            <a:r>
              <a:rPr lang="en-US" altLang="pt-BR" sz="3600" dirty="0"/>
              <a:t> 36, </a:t>
            </a:r>
            <a:r>
              <a:rPr lang="en-US" altLang="pt-BR" sz="3600" dirty="0" err="1"/>
              <a:t>Usar</a:t>
            </a:r>
            <a:r>
              <a:rPr lang="en-US" altLang="pt-BR" sz="3600" dirty="0"/>
              <a:t> </a:t>
            </a:r>
            <a:r>
              <a:rPr lang="en-US" altLang="pt-BR" sz="3600" dirty="0" err="1"/>
              <a:t>fonte</a:t>
            </a:r>
            <a:r>
              <a:rPr lang="en-US" altLang="pt-BR" sz="3600" dirty="0"/>
              <a:t>: </a:t>
            </a:r>
            <a:r>
              <a:rPr lang="en-US" altLang="pt-BR" sz="3600" dirty="0" err="1"/>
              <a:t>arial</a:t>
            </a:r>
            <a:r>
              <a:rPr lang="en-US" altLang="pt-BR" sz="3600" dirty="0"/>
              <a:t> </a:t>
            </a:r>
            <a:r>
              <a:rPr lang="en-US" altLang="pt-BR" sz="3600" dirty="0" err="1"/>
              <a:t>tamanho</a:t>
            </a:r>
            <a:r>
              <a:rPr lang="en-US" altLang="pt-BR" sz="3600" dirty="0"/>
              <a:t> 36, </a:t>
            </a:r>
            <a:r>
              <a:rPr lang="en-US" altLang="pt-BR" sz="3600" dirty="0" err="1"/>
              <a:t>Usar</a:t>
            </a:r>
            <a:r>
              <a:rPr lang="en-US" altLang="pt-BR" sz="3600" dirty="0"/>
              <a:t> </a:t>
            </a:r>
            <a:r>
              <a:rPr lang="en-US" altLang="pt-BR" sz="3600" dirty="0" err="1"/>
              <a:t>fonte</a:t>
            </a:r>
            <a:r>
              <a:rPr lang="en-US" altLang="pt-BR" sz="3600" dirty="0"/>
              <a:t>: </a:t>
            </a:r>
            <a:r>
              <a:rPr lang="en-US" altLang="pt-BR" sz="3600" dirty="0" err="1"/>
              <a:t>arial</a:t>
            </a:r>
            <a:r>
              <a:rPr lang="en-US" altLang="pt-BR" sz="3600" dirty="0"/>
              <a:t> </a:t>
            </a:r>
            <a:r>
              <a:rPr lang="en-US" altLang="pt-BR" sz="3600" dirty="0" err="1"/>
              <a:t>tamanho</a:t>
            </a:r>
            <a:r>
              <a:rPr lang="en-US" altLang="pt-BR" sz="3600" dirty="0"/>
              <a:t> 36, </a:t>
            </a:r>
            <a:r>
              <a:rPr lang="en-US" altLang="pt-BR" sz="3600" dirty="0" err="1"/>
              <a:t>Usar</a:t>
            </a:r>
            <a:r>
              <a:rPr lang="en-US" altLang="pt-BR" sz="3600" dirty="0"/>
              <a:t> </a:t>
            </a:r>
            <a:r>
              <a:rPr lang="en-US" altLang="pt-BR" sz="3600" dirty="0" err="1"/>
              <a:t>fonte</a:t>
            </a:r>
            <a:r>
              <a:rPr lang="en-US" altLang="pt-BR" sz="3600" dirty="0"/>
              <a:t>: </a:t>
            </a:r>
            <a:r>
              <a:rPr lang="en-US" altLang="pt-BR" sz="3600" dirty="0" err="1"/>
              <a:t>arial</a:t>
            </a:r>
            <a:r>
              <a:rPr lang="en-US" altLang="pt-BR" sz="3600" dirty="0"/>
              <a:t> </a:t>
            </a:r>
            <a:r>
              <a:rPr lang="en-US" altLang="pt-BR" sz="3600" dirty="0" err="1"/>
              <a:t>tamanho</a:t>
            </a:r>
            <a:r>
              <a:rPr lang="en-US" altLang="pt-BR" sz="3600" dirty="0"/>
              <a:t> 36, </a:t>
            </a:r>
            <a:r>
              <a:rPr lang="en-US" altLang="pt-BR" sz="3600" dirty="0" err="1"/>
              <a:t>Usar</a:t>
            </a:r>
            <a:r>
              <a:rPr lang="en-US" altLang="pt-BR" sz="3600" dirty="0"/>
              <a:t> </a:t>
            </a:r>
            <a:r>
              <a:rPr lang="en-US" altLang="pt-BR" sz="3600" dirty="0" err="1"/>
              <a:t>fonte</a:t>
            </a:r>
            <a:r>
              <a:rPr lang="en-US" altLang="pt-BR" sz="3600" dirty="0"/>
              <a:t>: </a:t>
            </a:r>
            <a:r>
              <a:rPr lang="en-US" altLang="pt-BR" sz="3600" dirty="0" err="1"/>
              <a:t>arial</a:t>
            </a:r>
            <a:r>
              <a:rPr lang="en-US" altLang="pt-BR" sz="3600" dirty="0"/>
              <a:t> </a:t>
            </a:r>
            <a:r>
              <a:rPr lang="en-US" altLang="pt-BR" sz="3600" dirty="0" err="1"/>
              <a:t>tamanho</a:t>
            </a:r>
            <a:r>
              <a:rPr lang="en-US" altLang="pt-BR" sz="3600" dirty="0"/>
              <a:t> 36, </a:t>
            </a:r>
            <a:r>
              <a:rPr lang="en-US" altLang="pt-BR" sz="3600" dirty="0" err="1"/>
              <a:t>Usar</a:t>
            </a:r>
            <a:r>
              <a:rPr lang="en-US" altLang="pt-BR" sz="3600" dirty="0"/>
              <a:t> </a:t>
            </a:r>
            <a:r>
              <a:rPr lang="en-US" altLang="pt-BR" sz="3600" dirty="0" err="1"/>
              <a:t>fonte</a:t>
            </a:r>
            <a:r>
              <a:rPr lang="en-US" altLang="pt-BR" sz="3600" dirty="0"/>
              <a:t>: </a:t>
            </a:r>
            <a:r>
              <a:rPr lang="en-US" altLang="pt-BR" sz="3600" dirty="0" err="1"/>
              <a:t>arial</a:t>
            </a:r>
            <a:r>
              <a:rPr lang="en-US" altLang="pt-BR" sz="3600" dirty="0"/>
              <a:t> </a:t>
            </a:r>
            <a:r>
              <a:rPr lang="en-US" altLang="pt-BR" sz="3600" dirty="0" err="1"/>
              <a:t>tamanho</a:t>
            </a:r>
            <a:r>
              <a:rPr lang="en-US" altLang="pt-BR" sz="3600" dirty="0"/>
              <a:t> 36, </a:t>
            </a:r>
            <a:r>
              <a:rPr lang="en-US" altLang="pt-BR" sz="3600" dirty="0" err="1"/>
              <a:t>Usar</a:t>
            </a:r>
            <a:r>
              <a:rPr lang="en-US" altLang="pt-BR" sz="3600" dirty="0"/>
              <a:t> </a:t>
            </a:r>
            <a:r>
              <a:rPr lang="en-US" altLang="pt-BR" sz="3600" dirty="0" err="1"/>
              <a:t>fonte</a:t>
            </a:r>
            <a:r>
              <a:rPr lang="en-US" altLang="pt-BR" sz="3600" dirty="0"/>
              <a:t>: </a:t>
            </a:r>
            <a:r>
              <a:rPr lang="en-US" altLang="pt-BR" sz="3600" dirty="0" err="1"/>
              <a:t>arial</a:t>
            </a:r>
            <a:r>
              <a:rPr lang="en-US" altLang="pt-BR" sz="3600" dirty="0"/>
              <a:t> </a:t>
            </a:r>
            <a:r>
              <a:rPr lang="en-US" altLang="pt-BR" sz="3600" dirty="0" err="1"/>
              <a:t>tamanho</a:t>
            </a:r>
            <a:r>
              <a:rPr lang="en-US" altLang="pt-BR" sz="3600" dirty="0"/>
              <a:t> 36, </a:t>
            </a:r>
            <a:r>
              <a:rPr lang="en-US" altLang="pt-BR" sz="3600" dirty="0" err="1"/>
              <a:t>Usar</a:t>
            </a:r>
            <a:r>
              <a:rPr lang="en-US" altLang="pt-BR" sz="3600" dirty="0"/>
              <a:t> </a:t>
            </a:r>
            <a:r>
              <a:rPr lang="en-US" altLang="pt-BR" sz="3600" dirty="0" err="1"/>
              <a:t>fonte</a:t>
            </a:r>
            <a:r>
              <a:rPr lang="en-US" altLang="pt-BR" sz="3600" dirty="0"/>
              <a:t>: </a:t>
            </a:r>
            <a:r>
              <a:rPr lang="en-US" altLang="pt-BR" sz="3600" dirty="0" err="1"/>
              <a:t>arial</a:t>
            </a:r>
            <a:r>
              <a:rPr lang="en-US" altLang="pt-BR" sz="3600" dirty="0"/>
              <a:t> </a:t>
            </a:r>
            <a:r>
              <a:rPr lang="en-US" altLang="pt-BR" sz="3600" dirty="0" err="1"/>
              <a:t>tamanho</a:t>
            </a:r>
            <a:r>
              <a:rPr lang="en-US" altLang="pt-BR" sz="3600" dirty="0"/>
              <a:t> 36, </a:t>
            </a:r>
            <a:r>
              <a:rPr lang="en-US" altLang="pt-BR" sz="3600" dirty="0" err="1"/>
              <a:t>Usar</a:t>
            </a:r>
            <a:r>
              <a:rPr lang="en-US" altLang="pt-BR" sz="3600" dirty="0"/>
              <a:t> </a:t>
            </a:r>
            <a:r>
              <a:rPr lang="en-US" altLang="pt-BR" sz="3600" dirty="0" err="1"/>
              <a:t>fonte</a:t>
            </a:r>
            <a:r>
              <a:rPr lang="en-US" altLang="pt-BR" sz="3600" dirty="0"/>
              <a:t>: </a:t>
            </a:r>
            <a:r>
              <a:rPr lang="en-US" altLang="pt-BR" sz="3600" dirty="0" err="1"/>
              <a:t>arial</a:t>
            </a:r>
            <a:r>
              <a:rPr lang="en-US" altLang="pt-BR" sz="3600" dirty="0"/>
              <a:t> </a:t>
            </a:r>
            <a:r>
              <a:rPr lang="en-US" altLang="pt-BR" sz="3600" dirty="0" err="1"/>
              <a:t>tamanho</a:t>
            </a:r>
            <a:r>
              <a:rPr lang="en-US" altLang="pt-BR" sz="3600" dirty="0"/>
              <a:t> 36, </a:t>
            </a:r>
            <a:r>
              <a:rPr lang="en-US" altLang="pt-BR" sz="3600" dirty="0" err="1"/>
              <a:t>Usar</a:t>
            </a:r>
            <a:r>
              <a:rPr lang="en-US" altLang="pt-BR" sz="3600" dirty="0"/>
              <a:t> </a:t>
            </a:r>
            <a:r>
              <a:rPr lang="en-US" altLang="pt-BR" sz="3600" dirty="0" err="1"/>
              <a:t>fonte</a:t>
            </a:r>
            <a:r>
              <a:rPr lang="en-US" altLang="pt-BR" sz="3600" dirty="0"/>
              <a:t>: </a:t>
            </a:r>
            <a:r>
              <a:rPr lang="en-US" altLang="pt-BR" sz="3600" dirty="0" err="1"/>
              <a:t>arial</a:t>
            </a:r>
            <a:r>
              <a:rPr lang="en-US" altLang="pt-BR" sz="3600" dirty="0"/>
              <a:t> </a:t>
            </a:r>
            <a:r>
              <a:rPr lang="en-US" altLang="pt-BR" sz="3600" dirty="0" err="1"/>
              <a:t>tamanho</a:t>
            </a:r>
            <a:r>
              <a:rPr lang="en-US" altLang="pt-BR" sz="3600" dirty="0"/>
              <a:t> 36, </a:t>
            </a:r>
            <a:r>
              <a:rPr lang="en-US" altLang="pt-BR" sz="3600" dirty="0" err="1"/>
              <a:t>Usar</a:t>
            </a:r>
            <a:r>
              <a:rPr lang="en-US" altLang="pt-BR" sz="3600" dirty="0"/>
              <a:t> </a:t>
            </a:r>
            <a:r>
              <a:rPr lang="en-US" altLang="pt-BR" sz="3600" dirty="0" err="1"/>
              <a:t>fonte</a:t>
            </a:r>
            <a:r>
              <a:rPr lang="en-US" altLang="pt-BR" sz="3600" dirty="0"/>
              <a:t>: </a:t>
            </a:r>
            <a:r>
              <a:rPr lang="en-US" altLang="pt-BR" sz="3600" dirty="0" err="1"/>
              <a:t>arial</a:t>
            </a:r>
            <a:r>
              <a:rPr lang="en-US" altLang="pt-BR" sz="3600" dirty="0"/>
              <a:t> </a:t>
            </a:r>
            <a:r>
              <a:rPr lang="en-US" altLang="pt-BR" sz="3600" dirty="0" err="1"/>
              <a:t>tamanho</a:t>
            </a:r>
            <a:r>
              <a:rPr lang="en-US" altLang="pt-BR" sz="3600" dirty="0"/>
              <a:t> 36, </a:t>
            </a:r>
            <a:r>
              <a:rPr lang="en-US" altLang="pt-BR" sz="3600" dirty="0" err="1"/>
              <a:t>Usar</a:t>
            </a:r>
            <a:r>
              <a:rPr lang="en-US" altLang="pt-BR" sz="3600" dirty="0"/>
              <a:t> </a:t>
            </a:r>
            <a:r>
              <a:rPr lang="en-US" altLang="pt-BR" sz="3600" dirty="0" err="1"/>
              <a:t>fonte</a:t>
            </a:r>
            <a:r>
              <a:rPr lang="en-US" altLang="pt-BR" sz="3600" dirty="0"/>
              <a:t>: </a:t>
            </a:r>
            <a:r>
              <a:rPr lang="en-US" altLang="pt-BR" sz="3600" dirty="0" err="1"/>
              <a:t>arial</a:t>
            </a:r>
            <a:r>
              <a:rPr lang="en-US" altLang="pt-BR" sz="3600" dirty="0"/>
              <a:t> </a:t>
            </a:r>
            <a:r>
              <a:rPr lang="en-US" altLang="pt-BR" sz="3600" dirty="0" err="1"/>
              <a:t>tamanho</a:t>
            </a:r>
            <a:r>
              <a:rPr lang="en-US" altLang="pt-BR" sz="3600" dirty="0"/>
              <a:t> 36.</a:t>
            </a:r>
          </a:p>
        </p:txBody>
      </p:sp>
      <p:sp>
        <p:nvSpPr>
          <p:cNvPr id="13320" name="TextBox 24"/>
          <p:cNvSpPr txBox="1">
            <a:spLocks noChangeArrowheads="1"/>
          </p:cNvSpPr>
          <p:nvPr/>
        </p:nvSpPr>
        <p:spPr bwMode="auto">
          <a:xfrm>
            <a:off x="660400" y="28452763"/>
            <a:ext cx="14633575" cy="951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 algn="just" eaLnBrk="1" hangingPunct="1"/>
            <a:r>
              <a:rPr lang="en-US" altLang="pt-BR" sz="3600"/>
              <a:t>Usar fonte: arial tamanho 36, Usar fonte: arial tamanho 36, Usar fonte: arial tamanho 36, Usar fonte: arial tamanho 36Usar fonte: arial tamanho 36, Usar fonte: arial tamanho 36, Usar fonte: arial tamanho 36, Usar fonte: arial tamanho 36, Usar fonte: arial tamanho 36, Usar fonte: arial tamanho 36, Usar fonte: arial tamanho 36, Usar fonte: arial tamanho 36, Usar fonte: arial tamanho 36, Usar fonte: arial tamanho 36, Usar fonte: arial tamanho 36, Usar fonte: arial tamanho 36, Usar fonte: arial tamanho 36, Usar fonte: arial tamanho 36, Usar fonte: arial tamanho 36, Usar fonte: arial tamanho 36, Usar fonte: arial tamanho 36, Usar fonte: arial tamanho 36, Usar fonte: arial tamanho 36, Usar fonte: arial tamanho 36, Usar fonte: arial tamanho 36, Usar fonte: arial tamanho 36, Usar fonte: arial tamanho 36, Usar fonte: arial tamanho 36, Usar fonte: arial tamanho 36, Usar fonte: arial tamanho 36, Usar fonte: arial tamanho 36, Usar fonte: arial tamanho 36, Usar fonte: arial tamanho 36, Usar fonte: arial tamanho 36, Usar fonte: arial tamanho 36, Usar fonte: arial tamanho 36, Usar fonte: arial tamanho 36, tamanho 36, Usar fonte: arial tamanho 36, Usar fonte: arial tamanho 36, Usar fonte: arial tamanho 36, Usar fonte: arial tamanho 36, Usar fonte: arial tamanho 36, Usa</a:t>
            </a:r>
          </a:p>
        </p:txBody>
      </p:sp>
      <p:sp>
        <p:nvSpPr>
          <p:cNvPr id="13321" name="TextBox 25"/>
          <p:cNvSpPr txBox="1">
            <a:spLocks noChangeArrowheads="1"/>
          </p:cNvSpPr>
          <p:nvPr/>
        </p:nvSpPr>
        <p:spPr bwMode="auto">
          <a:xfrm>
            <a:off x="609600" y="24641175"/>
            <a:ext cx="1463357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 algn="just" eaLnBrk="1" hangingPunct="1"/>
            <a:r>
              <a:rPr lang="en-US" altLang="pt-BR" sz="3600"/>
              <a:t>      Usar fonte: arial tamanho 36, Usar fonte: arial tamanho 36, Usar fonte: arial tamanho 36, Usar fonte: arial tamanho 36Usar fonte: arial tamanho 36, Usar fonte: arial tamanho 36, Usar fonte: arial tamanho 36, Usar fonte: arial</a:t>
            </a:r>
          </a:p>
        </p:txBody>
      </p:sp>
      <p:sp>
        <p:nvSpPr>
          <p:cNvPr id="13322" name="TextBox 26"/>
          <p:cNvSpPr txBox="1">
            <a:spLocks noChangeArrowheads="1"/>
          </p:cNvSpPr>
          <p:nvPr/>
        </p:nvSpPr>
        <p:spPr bwMode="auto">
          <a:xfrm>
            <a:off x="17327563" y="14123988"/>
            <a:ext cx="14633575" cy="1782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 algn="just" eaLnBrk="1" hangingPunct="1"/>
            <a:r>
              <a:rPr lang="en-US" altLang="pt-BR" sz="3600" dirty="0"/>
              <a:t>     </a:t>
            </a:r>
            <a:r>
              <a:rPr lang="en-US" altLang="pt-BR" sz="3600" dirty="0" err="1"/>
              <a:t>Usar</a:t>
            </a:r>
            <a:r>
              <a:rPr lang="en-US" altLang="pt-BR" sz="3600" dirty="0"/>
              <a:t> </a:t>
            </a:r>
            <a:r>
              <a:rPr lang="en-US" altLang="pt-BR" sz="3600" dirty="0" err="1"/>
              <a:t>fonte</a:t>
            </a:r>
            <a:r>
              <a:rPr lang="en-US" altLang="pt-BR" sz="3600" dirty="0"/>
              <a:t>: </a:t>
            </a:r>
            <a:r>
              <a:rPr lang="en-US" altLang="pt-BR" sz="3600" dirty="0" err="1"/>
              <a:t>arial</a:t>
            </a:r>
            <a:r>
              <a:rPr lang="en-US" altLang="pt-BR" sz="3600" dirty="0"/>
              <a:t> </a:t>
            </a:r>
            <a:r>
              <a:rPr lang="en-US" altLang="pt-BR" sz="3600" dirty="0" err="1"/>
              <a:t>tamanho</a:t>
            </a:r>
            <a:r>
              <a:rPr lang="en-US" altLang="pt-BR" sz="3600" dirty="0"/>
              <a:t> 36, </a:t>
            </a:r>
            <a:r>
              <a:rPr lang="en-US" altLang="pt-BR" sz="3600" dirty="0" err="1"/>
              <a:t>Usar</a:t>
            </a:r>
            <a:r>
              <a:rPr lang="en-US" altLang="pt-BR" sz="3600" dirty="0"/>
              <a:t> </a:t>
            </a:r>
            <a:r>
              <a:rPr lang="en-US" altLang="pt-BR" sz="3600" dirty="0" err="1"/>
              <a:t>fonte</a:t>
            </a:r>
            <a:r>
              <a:rPr lang="en-US" altLang="pt-BR" sz="3600" dirty="0"/>
              <a:t>: </a:t>
            </a:r>
            <a:r>
              <a:rPr lang="en-US" altLang="pt-BR" sz="3600" dirty="0" err="1"/>
              <a:t>arial</a:t>
            </a:r>
            <a:r>
              <a:rPr lang="en-US" altLang="pt-BR" sz="3600" dirty="0"/>
              <a:t> </a:t>
            </a:r>
            <a:r>
              <a:rPr lang="en-US" altLang="pt-BR" sz="3600" dirty="0" err="1"/>
              <a:t>tamanho</a:t>
            </a:r>
            <a:r>
              <a:rPr lang="en-US" altLang="pt-BR" sz="3600" dirty="0"/>
              <a:t> 36, </a:t>
            </a:r>
            <a:r>
              <a:rPr lang="en-US" altLang="pt-BR" sz="3600" dirty="0" err="1"/>
              <a:t>Usar</a:t>
            </a:r>
            <a:r>
              <a:rPr lang="en-US" altLang="pt-BR" sz="3600" dirty="0"/>
              <a:t> </a:t>
            </a:r>
            <a:r>
              <a:rPr lang="en-US" altLang="pt-BR" sz="3600" dirty="0" err="1"/>
              <a:t>fonte</a:t>
            </a:r>
            <a:r>
              <a:rPr lang="en-US" altLang="pt-BR" sz="3600" dirty="0"/>
              <a:t>: </a:t>
            </a:r>
            <a:r>
              <a:rPr lang="en-US" altLang="pt-BR" sz="3600" dirty="0" err="1"/>
              <a:t>arial</a:t>
            </a:r>
            <a:r>
              <a:rPr lang="en-US" altLang="pt-BR" sz="3600" dirty="0"/>
              <a:t> </a:t>
            </a:r>
            <a:r>
              <a:rPr lang="en-US" altLang="pt-BR" sz="3600" dirty="0" err="1"/>
              <a:t>tamanho</a:t>
            </a:r>
            <a:r>
              <a:rPr lang="en-US" altLang="pt-BR" sz="3600" dirty="0"/>
              <a:t> 36, </a:t>
            </a:r>
            <a:r>
              <a:rPr lang="en-US" altLang="pt-BR" sz="3600" dirty="0" err="1"/>
              <a:t>Usar</a:t>
            </a:r>
            <a:r>
              <a:rPr lang="en-US" altLang="pt-BR" sz="3600" dirty="0"/>
              <a:t> </a:t>
            </a:r>
            <a:r>
              <a:rPr lang="en-US" altLang="pt-BR" sz="3600" dirty="0" err="1"/>
              <a:t>fonte</a:t>
            </a:r>
            <a:r>
              <a:rPr lang="en-US" altLang="pt-BR" sz="3600" dirty="0"/>
              <a:t>: </a:t>
            </a:r>
            <a:r>
              <a:rPr lang="en-US" altLang="pt-BR" sz="3600" dirty="0" err="1"/>
              <a:t>arial</a:t>
            </a:r>
            <a:r>
              <a:rPr lang="en-US" altLang="pt-BR" sz="3600" dirty="0"/>
              <a:t> </a:t>
            </a:r>
            <a:r>
              <a:rPr lang="en-US" altLang="pt-BR" sz="3600" dirty="0" err="1"/>
              <a:t>tamanho</a:t>
            </a:r>
            <a:r>
              <a:rPr lang="en-US" altLang="pt-BR" sz="3600" dirty="0"/>
              <a:t> 36Usar </a:t>
            </a:r>
            <a:r>
              <a:rPr lang="en-US" altLang="pt-BR" sz="3600" dirty="0" err="1"/>
              <a:t>fonte</a:t>
            </a:r>
            <a:r>
              <a:rPr lang="en-US" altLang="pt-BR" sz="3600" dirty="0"/>
              <a:t>: </a:t>
            </a:r>
            <a:r>
              <a:rPr lang="en-US" altLang="pt-BR" sz="3600" dirty="0" err="1"/>
              <a:t>arial</a:t>
            </a:r>
            <a:r>
              <a:rPr lang="en-US" altLang="pt-BR" sz="3600" dirty="0"/>
              <a:t> </a:t>
            </a:r>
            <a:r>
              <a:rPr lang="en-US" altLang="pt-BR" sz="3600" dirty="0" err="1"/>
              <a:t>tamanho</a:t>
            </a:r>
            <a:r>
              <a:rPr lang="en-US" altLang="pt-BR" sz="3600" dirty="0"/>
              <a:t> 36, </a:t>
            </a:r>
            <a:r>
              <a:rPr lang="en-US" altLang="pt-BR" sz="3600" dirty="0" err="1"/>
              <a:t>Usar</a:t>
            </a:r>
            <a:r>
              <a:rPr lang="en-US" altLang="pt-BR" sz="3600" dirty="0"/>
              <a:t> </a:t>
            </a:r>
            <a:r>
              <a:rPr lang="en-US" altLang="pt-BR" sz="3600" dirty="0" err="1"/>
              <a:t>fonte</a:t>
            </a:r>
            <a:r>
              <a:rPr lang="en-US" altLang="pt-BR" sz="3600" dirty="0"/>
              <a:t>: </a:t>
            </a:r>
            <a:r>
              <a:rPr lang="en-US" altLang="pt-BR" sz="3600" dirty="0" err="1"/>
              <a:t>arial</a:t>
            </a:r>
            <a:r>
              <a:rPr lang="en-US" altLang="pt-BR" sz="3600" dirty="0"/>
              <a:t> </a:t>
            </a:r>
            <a:r>
              <a:rPr lang="en-US" altLang="pt-BR" sz="3600" dirty="0" err="1"/>
              <a:t>tamanho</a:t>
            </a:r>
            <a:r>
              <a:rPr lang="en-US" altLang="pt-BR" sz="3600" dirty="0"/>
              <a:t> 36, </a:t>
            </a:r>
            <a:r>
              <a:rPr lang="en-US" altLang="pt-BR" sz="3600" dirty="0" err="1"/>
              <a:t>Usar</a:t>
            </a:r>
            <a:r>
              <a:rPr lang="en-US" altLang="pt-BR" sz="3600" dirty="0"/>
              <a:t> </a:t>
            </a:r>
            <a:r>
              <a:rPr lang="en-US" altLang="pt-BR" sz="3600" dirty="0" err="1"/>
              <a:t>fonte</a:t>
            </a:r>
            <a:r>
              <a:rPr lang="en-US" altLang="pt-BR" sz="3600" dirty="0"/>
              <a:t>: </a:t>
            </a:r>
            <a:r>
              <a:rPr lang="en-US" altLang="pt-BR" sz="3600" dirty="0" err="1"/>
              <a:t>arial</a:t>
            </a:r>
            <a:r>
              <a:rPr lang="en-US" altLang="pt-BR" sz="3600" dirty="0"/>
              <a:t> </a:t>
            </a:r>
            <a:r>
              <a:rPr lang="en-US" altLang="pt-BR" sz="3600" dirty="0" err="1"/>
              <a:t>tamanho</a:t>
            </a:r>
            <a:r>
              <a:rPr lang="en-US" altLang="pt-BR" sz="3600" dirty="0"/>
              <a:t> 36, </a:t>
            </a:r>
            <a:r>
              <a:rPr lang="en-US" altLang="pt-BR" sz="3600" dirty="0" err="1"/>
              <a:t>Usar</a:t>
            </a:r>
            <a:r>
              <a:rPr lang="en-US" altLang="pt-BR" sz="3600" dirty="0"/>
              <a:t> </a:t>
            </a:r>
            <a:r>
              <a:rPr lang="en-US" altLang="pt-BR" sz="3600" dirty="0" err="1"/>
              <a:t>fonte</a:t>
            </a:r>
            <a:r>
              <a:rPr lang="en-US" altLang="pt-BR" sz="3600" dirty="0"/>
              <a:t>: </a:t>
            </a:r>
            <a:r>
              <a:rPr lang="en-US" altLang="pt-BR" sz="3600" dirty="0" err="1"/>
              <a:t>arial</a:t>
            </a:r>
            <a:r>
              <a:rPr lang="en-US" altLang="pt-BR" sz="3600" dirty="0"/>
              <a:t> </a:t>
            </a:r>
            <a:r>
              <a:rPr lang="en-US" altLang="pt-BR" sz="3600" dirty="0" err="1"/>
              <a:t>tamanho</a:t>
            </a:r>
            <a:r>
              <a:rPr lang="en-US" altLang="pt-BR" sz="3600" dirty="0"/>
              <a:t> 36, </a:t>
            </a:r>
            <a:r>
              <a:rPr lang="en-US" altLang="pt-BR" sz="3600" dirty="0" err="1"/>
              <a:t>Usar</a:t>
            </a:r>
            <a:r>
              <a:rPr lang="en-US" altLang="pt-BR" sz="3600" dirty="0"/>
              <a:t> </a:t>
            </a:r>
            <a:r>
              <a:rPr lang="en-US" altLang="pt-BR" sz="3600" dirty="0" err="1"/>
              <a:t>fonte</a:t>
            </a:r>
            <a:r>
              <a:rPr lang="en-US" altLang="pt-BR" sz="3600" dirty="0"/>
              <a:t>: </a:t>
            </a:r>
            <a:r>
              <a:rPr lang="en-US" altLang="pt-BR" sz="3600" dirty="0" err="1"/>
              <a:t>arial</a:t>
            </a:r>
            <a:r>
              <a:rPr lang="en-US" altLang="pt-BR" sz="3600" dirty="0"/>
              <a:t> </a:t>
            </a:r>
            <a:r>
              <a:rPr lang="en-US" altLang="pt-BR" sz="3600" dirty="0" err="1"/>
              <a:t>tamanho</a:t>
            </a:r>
            <a:r>
              <a:rPr lang="en-US" altLang="pt-BR" sz="3600" dirty="0"/>
              <a:t> 36, </a:t>
            </a:r>
            <a:r>
              <a:rPr lang="en-US" altLang="pt-BR" sz="3600" dirty="0" err="1"/>
              <a:t>Usar</a:t>
            </a:r>
            <a:r>
              <a:rPr lang="en-US" altLang="pt-BR" sz="3600" dirty="0"/>
              <a:t> </a:t>
            </a:r>
            <a:r>
              <a:rPr lang="en-US" altLang="pt-BR" sz="3600" dirty="0" err="1"/>
              <a:t>fonte</a:t>
            </a:r>
            <a:r>
              <a:rPr lang="en-US" altLang="pt-BR" sz="3600" dirty="0"/>
              <a:t>: </a:t>
            </a:r>
            <a:r>
              <a:rPr lang="en-US" altLang="pt-BR" sz="3600" dirty="0" err="1"/>
              <a:t>arial</a:t>
            </a:r>
            <a:r>
              <a:rPr lang="en-US" altLang="pt-BR" sz="3600" dirty="0"/>
              <a:t> </a:t>
            </a:r>
            <a:r>
              <a:rPr lang="en-US" altLang="pt-BR" sz="3600" dirty="0" err="1"/>
              <a:t>tamanho</a:t>
            </a:r>
            <a:r>
              <a:rPr lang="en-US" altLang="pt-BR" sz="3600" dirty="0"/>
              <a:t> 36, </a:t>
            </a:r>
            <a:r>
              <a:rPr lang="en-US" altLang="pt-BR" sz="3600" dirty="0" err="1"/>
              <a:t>Usar</a:t>
            </a:r>
            <a:r>
              <a:rPr lang="en-US" altLang="pt-BR" sz="3600" dirty="0"/>
              <a:t> </a:t>
            </a:r>
            <a:r>
              <a:rPr lang="en-US" altLang="pt-BR" sz="3600" dirty="0" err="1"/>
              <a:t>fonte</a:t>
            </a:r>
            <a:r>
              <a:rPr lang="en-US" altLang="pt-BR" sz="3600" dirty="0"/>
              <a:t>: </a:t>
            </a:r>
            <a:r>
              <a:rPr lang="en-US" altLang="pt-BR" sz="3600" dirty="0" err="1"/>
              <a:t>arial</a:t>
            </a:r>
            <a:r>
              <a:rPr lang="en-US" altLang="pt-BR" sz="3600" dirty="0"/>
              <a:t> </a:t>
            </a:r>
            <a:r>
              <a:rPr lang="en-US" altLang="pt-BR" sz="3600" dirty="0" err="1"/>
              <a:t>tamanho</a:t>
            </a:r>
            <a:r>
              <a:rPr lang="en-US" altLang="pt-BR" sz="3600" dirty="0"/>
              <a:t> 36, </a:t>
            </a:r>
            <a:r>
              <a:rPr lang="en-US" altLang="pt-BR" sz="3600" dirty="0" err="1"/>
              <a:t>Usar</a:t>
            </a:r>
            <a:r>
              <a:rPr lang="en-US" altLang="pt-BR" sz="3600" dirty="0"/>
              <a:t> </a:t>
            </a:r>
            <a:r>
              <a:rPr lang="en-US" altLang="pt-BR" sz="3600" dirty="0" err="1"/>
              <a:t>fonte</a:t>
            </a:r>
            <a:r>
              <a:rPr lang="en-US" altLang="pt-BR" sz="3600" dirty="0"/>
              <a:t>: </a:t>
            </a:r>
            <a:r>
              <a:rPr lang="en-US" altLang="pt-BR" sz="3600" dirty="0" err="1"/>
              <a:t>arial</a:t>
            </a:r>
            <a:r>
              <a:rPr lang="en-US" altLang="pt-BR" sz="3600" dirty="0"/>
              <a:t> </a:t>
            </a:r>
            <a:r>
              <a:rPr lang="en-US" altLang="pt-BR" sz="3600" dirty="0" err="1"/>
              <a:t>tamanho</a:t>
            </a:r>
            <a:r>
              <a:rPr lang="en-US" altLang="pt-BR" sz="3600" dirty="0"/>
              <a:t> 36, </a:t>
            </a:r>
            <a:r>
              <a:rPr lang="en-US" altLang="pt-BR" sz="3600" dirty="0" err="1"/>
              <a:t>Usar</a:t>
            </a:r>
            <a:r>
              <a:rPr lang="en-US" altLang="pt-BR" sz="3600" dirty="0"/>
              <a:t> </a:t>
            </a:r>
            <a:r>
              <a:rPr lang="en-US" altLang="pt-BR" sz="3600" dirty="0" err="1"/>
              <a:t>fonte</a:t>
            </a:r>
            <a:r>
              <a:rPr lang="en-US" altLang="pt-BR" sz="3600" dirty="0"/>
              <a:t>: </a:t>
            </a:r>
            <a:r>
              <a:rPr lang="en-US" altLang="pt-BR" sz="3600" dirty="0" err="1"/>
              <a:t>arial</a:t>
            </a:r>
            <a:r>
              <a:rPr lang="en-US" altLang="pt-BR" sz="3600" dirty="0"/>
              <a:t> </a:t>
            </a:r>
            <a:r>
              <a:rPr lang="en-US" altLang="pt-BR" sz="3600" dirty="0" err="1"/>
              <a:t>tamanho</a:t>
            </a:r>
            <a:r>
              <a:rPr lang="en-US" altLang="pt-BR" sz="3600" dirty="0"/>
              <a:t> 36, </a:t>
            </a:r>
            <a:r>
              <a:rPr lang="en-US" altLang="pt-BR" sz="3600" dirty="0" err="1"/>
              <a:t>Usar</a:t>
            </a:r>
            <a:r>
              <a:rPr lang="en-US" altLang="pt-BR" sz="3600" dirty="0"/>
              <a:t> </a:t>
            </a:r>
            <a:r>
              <a:rPr lang="en-US" altLang="pt-BR" sz="3600" dirty="0" err="1"/>
              <a:t>fonte</a:t>
            </a:r>
            <a:r>
              <a:rPr lang="en-US" altLang="pt-BR" sz="3600" dirty="0"/>
              <a:t>: </a:t>
            </a:r>
            <a:r>
              <a:rPr lang="en-US" altLang="pt-BR" sz="3600" dirty="0" err="1"/>
              <a:t>arial</a:t>
            </a:r>
            <a:r>
              <a:rPr lang="en-US" altLang="pt-BR" sz="3600" dirty="0"/>
              <a:t> </a:t>
            </a:r>
            <a:r>
              <a:rPr lang="en-US" altLang="pt-BR" sz="3600" dirty="0" err="1"/>
              <a:t>tamanho</a:t>
            </a:r>
            <a:r>
              <a:rPr lang="en-US" altLang="pt-BR" sz="3600" dirty="0"/>
              <a:t> 36, </a:t>
            </a:r>
            <a:r>
              <a:rPr lang="en-US" altLang="pt-BR" sz="3600" dirty="0" err="1"/>
              <a:t>Usar</a:t>
            </a:r>
            <a:r>
              <a:rPr lang="en-US" altLang="pt-BR" sz="3600" dirty="0"/>
              <a:t> </a:t>
            </a:r>
            <a:r>
              <a:rPr lang="en-US" altLang="pt-BR" sz="3600" dirty="0" err="1"/>
              <a:t>fonte</a:t>
            </a:r>
            <a:r>
              <a:rPr lang="en-US" altLang="pt-BR" sz="3600" dirty="0"/>
              <a:t>: </a:t>
            </a:r>
            <a:r>
              <a:rPr lang="en-US" altLang="pt-BR" sz="3600" dirty="0" err="1"/>
              <a:t>arial</a:t>
            </a:r>
            <a:r>
              <a:rPr lang="en-US" altLang="pt-BR" sz="3600" dirty="0"/>
              <a:t> </a:t>
            </a:r>
            <a:r>
              <a:rPr lang="en-US" altLang="pt-BR" sz="3600" dirty="0" err="1"/>
              <a:t>tamanho</a:t>
            </a:r>
            <a:r>
              <a:rPr lang="en-US" altLang="pt-BR" sz="3600" dirty="0"/>
              <a:t> 36, </a:t>
            </a:r>
            <a:r>
              <a:rPr lang="en-US" altLang="pt-BR" sz="3600" dirty="0" err="1"/>
              <a:t>Usar</a:t>
            </a:r>
            <a:r>
              <a:rPr lang="en-US" altLang="pt-BR" sz="3600" dirty="0"/>
              <a:t> </a:t>
            </a:r>
            <a:r>
              <a:rPr lang="en-US" altLang="pt-BR" sz="3600" dirty="0" err="1"/>
              <a:t>fonte</a:t>
            </a:r>
            <a:r>
              <a:rPr lang="en-US" altLang="pt-BR" sz="3600" dirty="0"/>
              <a:t>: </a:t>
            </a:r>
            <a:r>
              <a:rPr lang="en-US" altLang="pt-BR" sz="3600" dirty="0" err="1"/>
              <a:t>arial</a:t>
            </a:r>
            <a:r>
              <a:rPr lang="en-US" altLang="pt-BR" sz="3600" dirty="0"/>
              <a:t> </a:t>
            </a:r>
            <a:r>
              <a:rPr lang="en-US" altLang="pt-BR" sz="3600" dirty="0" err="1"/>
              <a:t>tamanho</a:t>
            </a:r>
            <a:r>
              <a:rPr lang="en-US" altLang="pt-BR" sz="3600" dirty="0"/>
              <a:t> 36, </a:t>
            </a:r>
            <a:r>
              <a:rPr lang="en-US" altLang="pt-BR" sz="3600" dirty="0" err="1"/>
              <a:t>Usar</a:t>
            </a:r>
            <a:r>
              <a:rPr lang="en-US" altLang="pt-BR" sz="3600" dirty="0"/>
              <a:t> </a:t>
            </a:r>
            <a:r>
              <a:rPr lang="en-US" altLang="pt-BR" sz="3600" dirty="0" err="1"/>
              <a:t>fonte</a:t>
            </a:r>
            <a:r>
              <a:rPr lang="en-US" altLang="pt-BR" sz="3600" dirty="0"/>
              <a:t>: </a:t>
            </a:r>
            <a:r>
              <a:rPr lang="en-US" altLang="pt-BR" sz="3600" dirty="0" err="1"/>
              <a:t>arial</a:t>
            </a:r>
            <a:r>
              <a:rPr lang="en-US" altLang="pt-BR" sz="3600" dirty="0"/>
              <a:t> </a:t>
            </a:r>
            <a:r>
              <a:rPr lang="en-US" altLang="pt-BR" sz="3600" dirty="0" err="1"/>
              <a:t>tamanho</a:t>
            </a:r>
            <a:r>
              <a:rPr lang="en-US" altLang="pt-BR" sz="3600" dirty="0"/>
              <a:t> 36, </a:t>
            </a:r>
            <a:r>
              <a:rPr lang="en-US" altLang="pt-BR" sz="3600" dirty="0" err="1"/>
              <a:t>Usar</a:t>
            </a:r>
            <a:r>
              <a:rPr lang="en-US" altLang="pt-BR" sz="3600" dirty="0"/>
              <a:t> </a:t>
            </a:r>
            <a:r>
              <a:rPr lang="en-US" altLang="pt-BR" sz="3600" dirty="0" err="1"/>
              <a:t>fonte</a:t>
            </a:r>
            <a:r>
              <a:rPr lang="en-US" altLang="pt-BR" sz="3600" dirty="0"/>
              <a:t>: </a:t>
            </a:r>
            <a:r>
              <a:rPr lang="en-US" altLang="pt-BR" sz="3600" dirty="0" err="1"/>
              <a:t>arial</a:t>
            </a:r>
            <a:r>
              <a:rPr lang="en-US" altLang="pt-BR" sz="3600" dirty="0"/>
              <a:t> </a:t>
            </a:r>
            <a:r>
              <a:rPr lang="en-US" altLang="pt-BR" sz="3600" dirty="0" err="1"/>
              <a:t>tamanho</a:t>
            </a:r>
            <a:r>
              <a:rPr lang="en-US" altLang="pt-BR" sz="3600" dirty="0"/>
              <a:t> 36, </a:t>
            </a:r>
            <a:r>
              <a:rPr lang="en-US" altLang="pt-BR" sz="3600" dirty="0" err="1"/>
              <a:t>Usar</a:t>
            </a:r>
            <a:r>
              <a:rPr lang="en-US" altLang="pt-BR" sz="3600" dirty="0"/>
              <a:t> </a:t>
            </a:r>
            <a:r>
              <a:rPr lang="en-US" altLang="pt-BR" sz="3600" dirty="0" err="1"/>
              <a:t>fonte</a:t>
            </a:r>
            <a:r>
              <a:rPr lang="en-US" altLang="pt-BR" sz="3600" dirty="0"/>
              <a:t>: </a:t>
            </a:r>
            <a:r>
              <a:rPr lang="en-US" altLang="pt-BR" sz="3600" dirty="0" err="1"/>
              <a:t>arial</a:t>
            </a:r>
            <a:r>
              <a:rPr lang="en-US" altLang="pt-BR" sz="3600" dirty="0"/>
              <a:t> </a:t>
            </a:r>
            <a:r>
              <a:rPr lang="en-US" altLang="pt-BR" sz="3600" dirty="0" err="1"/>
              <a:t>tamanho</a:t>
            </a:r>
            <a:r>
              <a:rPr lang="en-US" altLang="pt-BR" sz="3600" dirty="0"/>
              <a:t> 36, </a:t>
            </a:r>
            <a:r>
              <a:rPr lang="en-US" altLang="pt-BR" sz="3600" dirty="0" err="1"/>
              <a:t>Usar</a:t>
            </a:r>
            <a:r>
              <a:rPr lang="en-US" altLang="pt-BR" sz="3600" dirty="0"/>
              <a:t> </a:t>
            </a:r>
            <a:r>
              <a:rPr lang="en-US" altLang="pt-BR" sz="3600" dirty="0" err="1"/>
              <a:t>fonte</a:t>
            </a:r>
            <a:r>
              <a:rPr lang="en-US" altLang="pt-BR" sz="3600" dirty="0"/>
              <a:t>: </a:t>
            </a:r>
            <a:r>
              <a:rPr lang="en-US" altLang="pt-BR" sz="3600" dirty="0" err="1"/>
              <a:t>arial</a:t>
            </a:r>
            <a:r>
              <a:rPr lang="en-US" altLang="pt-BR" sz="3600" dirty="0"/>
              <a:t> </a:t>
            </a:r>
            <a:r>
              <a:rPr lang="en-US" altLang="pt-BR" sz="3600" dirty="0" err="1"/>
              <a:t>tamanho</a:t>
            </a:r>
            <a:r>
              <a:rPr lang="en-US" altLang="pt-BR" sz="3600" dirty="0"/>
              <a:t> 36, </a:t>
            </a:r>
            <a:r>
              <a:rPr lang="en-US" altLang="pt-BR" sz="3600" dirty="0" err="1"/>
              <a:t>Usar</a:t>
            </a:r>
            <a:r>
              <a:rPr lang="en-US" altLang="pt-BR" sz="3600" dirty="0"/>
              <a:t> </a:t>
            </a:r>
            <a:r>
              <a:rPr lang="en-US" altLang="pt-BR" sz="3600" dirty="0" err="1"/>
              <a:t>fonte</a:t>
            </a:r>
            <a:r>
              <a:rPr lang="en-US" altLang="pt-BR" sz="3600" dirty="0"/>
              <a:t>: </a:t>
            </a:r>
            <a:r>
              <a:rPr lang="en-US" altLang="pt-BR" sz="3600" dirty="0" err="1"/>
              <a:t>arial</a:t>
            </a:r>
            <a:r>
              <a:rPr lang="en-US" altLang="pt-BR" sz="3600" dirty="0"/>
              <a:t> </a:t>
            </a:r>
            <a:r>
              <a:rPr lang="en-US" altLang="pt-BR" sz="3600" dirty="0" err="1"/>
              <a:t>tamanho</a:t>
            </a:r>
            <a:r>
              <a:rPr lang="en-US" altLang="pt-BR" sz="3600" dirty="0"/>
              <a:t> 36, </a:t>
            </a:r>
            <a:r>
              <a:rPr lang="en-US" altLang="pt-BR" sz="3600" dirty="0" err="1"/>
              <a:t>Usar</a:t>
            </a:r>
            <a:r>
              <a:rPr lang="en-US" altLang="pt-BR" sz="3600" dirty="0"/>
              <a:t> </a:t>
            </a:r>
            <a:r>
              <a:rPr lang="en-US" altLang="pt-BR" sz="3600" dirty="0" err="1"/>
              <a:t>fonte</a:t>
            </a:r>
            <a:r>
              <a:rPr lang="en-US" altLang="pt-BR" sz="3600" dirty="0"/>
              <a:t>: </a:t>
            </a:r>
            <a:r>
              <a:rPr lang="en-US" altLang="pt-BR" sz="3600" dirty="0" err="1"/>
              <a:t>arial</a:t>
            </a:r>
            <a:r>
              <a:rPr lang="en-US" altLang="pt-BR" sz="3600" dirty="0"/>
              <a:t> </a:t>
            </a:r>
            <a:r>
              <a:rPr lang="en-US" altLang="pt-BR" sz="3600" dirty="0" err="1"/>
              <a:t>tamanho</a:t>
            </a:r>
            <a:r>
              <a:rPr lang="en-US" altLang="pt-BR" sz="3600" dirty="0"/>
              <a:t> 36, </a:t>
            </a:r>
            <a:r>
              <a:rPr lang="en-US" altLang="pt-BR" sz="3600" dirty="0" err="1"/>
              <a:t>Usar</a:t>
            </a:r>
            <a:r>
              <a:rPr lang="en-US" altLang="pt-BR" sz="3600" dirty="0"/>
              <a:t> </a:t>
            </a:r>
            <a:r>
              <a:rPr lang="en-US" altLang="pt-BR" sz="3600" dirty="0" err="1"/>
              <a:t>fonte</a:t>
            </a:r>
            <a:r>
              <a:rPr lang="en-US" altLang="pt-BR" sz="3600" dirty="0"/>
              <a:t>: </a:t>
            </a:r>
            <a:r>
              <a:rPr lang="en-US" altLang="pt-BR" sz="3600" dirty="0" err="1"/>
              <a:t>arial</a:t>
            </a:r>
            <a:r>
              <a:rPr lang="en-US" altLang="pt-BR" sz="3600" dirty="0"/>
              <a:t> </a:t>
            </a:r>
            <a:r>
              <a:rPr lang="en-US" altLang="pt-BR" sz="3600" dirty="0" err="1"/>
              <a:t>tamanho</a:t>
            </a:r>
            <a:r>
              <a:rPr lang="en-US" altLang="pt-BR" sz="3600" dirty="0"/>
              <a:t> 36, </a:t>
            </a:r>
            <a:r>
              <a:rPr lang="en-US" altLang="pt-BR" sz="3600" dirty="0" err="1"/>
              <a:t>Usar</a:t>
            </a:r>
            <a:r>
              <a:rPr lang="en-US" altLang="pt-BR" sz="3600" dirty="0"/>
              <a:t> </a:t>
            </a:r>
            <a:r>
              <a:rPr lang="en-US" altLang="pt-BR" sz="3600" dirty="0" err="1"/>
              <a:t>fonte</a:t>
            </a:r>
            <a:r>
              <a:rPr lang="en-US" altLang="pt-BR" sz="3600" dirty="0"/>
              <a:t>: </a:t>
            </a:r>
            <a:r>
              <a:rPr lang="en-US" altLang="pt-BR" sz="3600" dirty="0" err="1"/>
              <a:t>arial</a:t>
            </a:r>
            <a:r>
              <a:rPr lang="en-US" altLang="pt-BR" sz="3600" dirty="0"/>
              <a:t> </a:t>
            </a:r>
            <a:r>
              <a:rPr lang="en-US" altLang="pt-BR" sz="3600" dirty="0" err="1"/>
              <a:t>tamanho</a:t>
            </a:r>
            <a:r>
              <a:rPr lang="en-US" altLang="pt-BR" sz="3600" dirty="0"/>
              <a:t> 36, </a:t>
            </a:r>
            <a:r>
              <a:rPr lang="en-US" altLang="pt-BR" sz="3600" dirty="0" err="1"/>
              <a:t>Usar</a:t>
            </a:r>
            <a:r>
              <a:rPr lang="en-US" altLang="pt-BR" sz="3600" dirty="0"/>
              <a:t> </a:t>
            </a:r>
            <a:r>
              <a:rPr lang="en-US" altLang="pt-BR" sz="3600" dirty="0" err="1"/>
              <a:t>fonte</a:t>
            </a:r>
            <a:r>
              <a:rPr lang="en-US" altLang="pt-BR" sz="3600" dirty="0"/>
              <a:t>: </a:t>
            </a:r>
            <a:r>
              <a:rPr lang="en-US" altLang="pt-BR" sz="3600" dirty="0" err="1"/>
              <a:t>arial</a:t>
            </a:r>
            <a:r>
              <a:rPr lang="en-US" altLang="pt-BR" sz="3600" dirty="0"/>
              <a:t> </a:t>
            </a:r>
            <a:r>
              <a:rPr lang="en-US" altLang="pt-BR" sz="3600" dirty="0" err="1"/>
              <a:t>tamanho</a:t>
            </a:r>
            <a:r>
              <a:rPr lang="en-US" altLang="pt-BR" sz="3600" dirty="0"/>
              <a:t> 36, </a:t>
            </a:r>
            <a:r>
              <a:rPr lang="en-US" altLang="pt-BR" sz="3600" dirty="0" err="1"/>
              <a:t>Usar</a:t>
            </a:r>
            <a:r>
              <a:rPr lang="en-US" altLang="pt-BR" sz="3600" dirty="0"/>
              <a:t> </a:t>
            </a:r>
            <a:r>
              <a:rPr lang="en-US" altLang="pt-BR" sz="3600" dirty="0" err="1"/>
              <a:t>fonte</a:t>
            </a:r>
            <a:r>
              <a:rPr lang="en-US" altLang="pt-BR" sz="3600" dirty="0"/>
              <a:t>: </a:t>
            </a:r>
            <a:r>
              <a:rPr lang="en-US" altLang="pt-BR" sz="3600" dirty="0" err="1"/>
              <a:t>arial</a:t>
            </a:r>
            <a:r>
              <a:rPr lang="en-US" altLang="pt-BR" sz="3600" dirty="0"/>
              <a:t> </a:t>
            </a:r>
            <a:r>
              <a:rPr lang="en-US" altLang="pt-BR" sz="3600" dirty="0" err="1"/>
              <a:t>tamanho</a:t>
            </a:r>
            <a:r>
              <a:rPr lang="en-US" altLang="pt-BR" sz="3600" dirty="0"/>
              <a:t> 36, </a:t>
            </a:r>
            <a:r>
              <a:rPr lang="en-US" altLang="pt-BR" sz="3600" dirty="0" err="1"/>
              <a:t>Usar</a:t>
            </a:r>
            <a:r>
              <a:rPr lang="en-US" altLang="pt-BR" sz="3600" dirty="0"/>
              <a:t> </a:t>
            </a:r>
            <a:r>
              <a:rPr lang="en-US" altLang="pt-BR" sz="3600" dirty="0" err="1"/>
              <a:t>fonte</a:t>
            </a:r>
            <a:r>
              <a:rPr lang="en-US" altLang="pt-BR" sz="3600" dirty="0"/>
              <a:t>: </a:t>
            </a:r>
            <a:r>
              <a:rPr lang="en-US" altLang="pt-BR" sz="3600" dirty="0" err="1"/>
              <a:t>arial</a:t>
            </a:r>
            <a:r>
              <a:rPr lang="en-US" altLang="pt-BR" sz="3600" dirty="0"/>
              <a:t> </a:t>
            </a:r>
            <a:r>
              <a:rPr lang="en-US" altLang="pt-BR" sz="3600" dirty="0" err="1"/>
              <a:t>tamanho</a:t>
            </a:r>
            <a:r>
              <a:rPr lang="en-US" altLang="pt-BR" sz="3600" dirty="0"/>
              <a:t> 36, </a:t>
            </a:r>
            <a:r>
              <a:rPr lang="en-US" altLang="pt-BR" sz="3600" dirty="0" err="1"/>
              <a:t>Usar</a:t>
            </a:r>
            <a:r>
              <a:rPr lang="en-US" altLang="pt-BR" sz="3600" dirty="0"/>
              <a:t> </a:t>
            </a:r>
            <a:r>
              <a:rPr lang="en-US" altLang="pt-BR" sz="3600" dirty="0" err="1"/>
              <a:t>fonte</a:t>
            </a:r>
            <a:r>
              <a:rPr lang="en-US" altLang="pt-BR" sz="3600" dirty="0"/>
              <a:t>: </a:t>
            </a:r>
            <a:r>
              <a:rPr lang="en-US" altLang="pt-BR" sz="3600" dirty="0" err="1"/>
              <a:t>arial</a:t>
            </a:r>
            <a:r>
              <a:rPr lang="en-US" altLang="pt-BR" sz="3600" dirty="0"/>
              <a:t> </a:t>
            </a:r>
            <a:r>
              <a:rPr lang="en-US" altLang="pt-BR" sz="3600" dirty="0" err="1"/>
              <a:t>tamanho</a:t>
            </a:r>
            <a:r>
              <a:rPr lang="en-US" altLang="pt-BR" sz="3600" dirty="0"/>
              <a:t> 36, </a:t>
            </a:r>
            <a:r>
              <a:rPr lang="en-US" altLang="pt-BR" sz="3600" dirty="0" err="1"/>
              <a:t>Usar</a:t>
            </a:r>
            <a:r>
              <a:rPr lang="en-US" altLang="pt-BR" sz="3600" dirty="0"/>
              <a:t> </a:t>
            </a:r>
            <a:r>
              <a:rPr lang="en-US" altLang="pt-BR" sz="3600" dirty="0" err="1"/>
              <a:t>fonte</a:t>
            </a:r>
            <a:r>
              <a:rPr lang="en-US" altLang="pt-BR" sz="3600" dirty="0"/>
              <a:t>: </a:t>
            </a:r>
            <a:r>
              <a:rPr lang="en-US" altLang="pt-BR" sz="3600" dirty="0" err="1"/>
              <a:t>arial</a:t>
            </a:r>
            <a:r>
              <a:rPr lang="en-US" altLang="pt-BR" sz="3600" dirty="0"/>
              <a:t> </a:t>
            </a:r>
            <a:r>
              <a:rPr lang="en-US" altLang="pt-BR" sz="3600" dirty="0" err="1"/>
              <a:t>tamanho</a:t>
            </a:r>
            <a:r>
              <a:rPr lang="en-US" altLang="pt-BR" sz="3600" dirty="0"/>
              <a:t> 36, </a:t>
            </a:r>
            <a:r>
              <a:rPr lang="en-US" altLang="pt-BR" sz="3600" dirty="0" err="1"/>
              <a:t>Usar</a:t>
            </a:r>
            <a:r>
              <a:rPr lang="en-US" altLang="pt-BR" sz="3600" dirty="0"/>
              <a:t> </a:t>
            </a:r>
            <a:r>
              <a:rPr lang="en-US" altLang="pt-BR" sz="3600" dirty="0" err="1"/>
              <a:t>fonte</a:t>
            </a:r>
            <a:r>
              <a:rPr lang="en-US" altLang="pt-BR" sz="3600" dirty="0"/>
              <a:t>: </a:t>
            </a:r>
            <a:r>
              <a:rPr lang="en-US" altLang="pt-BR" sz="3600" dirty="0" err="1"/>
              <a:t>arial</a:t>
            </a:r>
            <a:r>
              <a:rPr lang="en-US" altLang="pt-BR" sz="3600" dirty="0"/>
              <a:t> </a:t>
            </a:r>
            <a:r>
              <a:rPr lang="en-US" altLang="pt-BR" sz="3600" dirty="0" err="1"/>
              <a:t>tamanho</a:t>
            </a:r>
            <a:r>
              <a:rPr lang="en-US" altLang="pt-BR" sz="3600" dirty="0"/>
              <a:t> 36, </a:t>
            </a:r>
            <a:r>
              <a:rPr lang="en-US" altLang="pt-BR" sz="3600" dirty="0" err="1"/>
              <a:t>Usar</a:t>
            </a:r>
            <a:r>
              <a:rPr lang="en-US" altLang="pt-BR" sz="3600" dirty="0"/>
              <a:t> </a:t>
            </a:r>
            <a:r>
              <a:rPr lang="en-US" altLang="pt-BR" sz="3600" dirty="0" err="1"/>
              <a:t>fonte</a:t>
            </a:r>
            <a:r>
              <a:rPr lang="en-US" altLang="pt-BR" sz="3600" dirty="0"/>
              <a:t>: </a:t>
            </a:r>
            <a:r>
              <a:rPr lang="en-US" altLang="pt-BR" sz="3600" dirty="0" err="1"/>
              <a:t>arial</a:t>
            </a:r>
            <a:r>
              <a:rPr lang="en-US" altLang="pt-BR" sz="3600" dirty="0"/>
              <a:t> </a:t>
            </a:r>
            <a:r>
              <a:rPr lang="en-US" altLang="pt-BR" sz="3600" dirty="0" err="1"/>
              <a:t>tamanho</a:t>
            </a:r>
            <a:r>
              <a:rPr lang="en-US" altLang="pt-BR" sz="3600" dirty="0"/>
              <a:t> 36, </a:t>
            </a:r>
            <a:r>
              <a:rPr lang="en-US" altLang="pt-BR" sz="3600" dirty="0" err="1"/>
              <a:t>Usar</a:t>
            </a:r>
            <a:r>
              <a:rPr lang="en-US" altLang="pt-BR" sz="3600" dirty="0"/>
              <a:t> </a:t>
            </a:r>
            <a:r>
              <a:rPr lang="en-US" altLang="pt-BR" sz="3600" dirty="0" err="1"/>
              <a:t>fonte</a:t>
            </a:r>
            <a:r>
              <a:rPr lang="en-US" altLang="pt-BR" sz="3600" dirty="0"/>
              <a:t>: </a:t>
            </a:r>
            <a:r>
              <a:rPr lang="en-US" altLang="pt-BR" sz="3600" dirty="0" err="1"/>
              <a:t>arial</a:t>
            </a:r>
            <a:r>
              <a:rPr lang="en-US" altLang="pt-BR" sz="3600" dirty="0"/>
              <a:t> </a:t>
            </a:r>
            <a:r>
              <a:rPr lang="en-US" altLang="pt-BR" sz="3600" dirty="0" err="1"/>
              <a:t>tamanho</a:t>
            </a:r>
            <a:r>
              <a:rPr lang="en-US" altLang="pt-BR" sz="3600" dirty="0"/>
              <a:t> 36, </a:t>
            </a:r>
            <a:r>
              <a:rPr lang="en-US" altLang="pt-BR" sz="3600" dirty="0" err="1"/>
              <a:t>Usar</a:t>
            </a:r>
            <a:r>
              <a:rPr lang="en-US" altLang="pt-BR" sz="3600" dirty="0"/>
              <a:t> </a:t>
            </a:r>
            <a:r>
              <a:rPr lang="en-US" altLang="pt-BR" sz="3600" dirty="0" err="1"/>
              <a:t>fonte</a:t>
            </a:r>
            <a:r>
              <a:rPr lang="en-US" altLang="pt-BR" sz="3600" dirty="0"/>
              <a:t>: </a:t>
            </a:r>
            <a:r>
              <a:rPr lang="en-US" altLang="pt-BR" sz="3600" dirty="0" err="1"/>
              <a:t>arial</a:t>
            </a:r>
            <a:r>
              <a:rPr lang="en-US" altLang="pt-BR" sz="3600" dirty="0"/>
              <a:t> </a:t>
            </a:r>
            <a:r>
              <a:rPr lang="en-US" altLang="pt-BR" sz="3600" dirty="0" err="1"/>
              <a:t>tamanho</a:t>
            </a:r>
            <a:r>
              <a:rPr lang="en-US" altLang="pt-BR" sz="3600" dirty="0"/>
              <a:t> 36, </a:t>
            </a:r>
            <a:r>
              <a:rPr lang="en-US" altLang="pt-BR" sz="3600" dirty="0" err="1"/>
              <a:t>Usar</a:t>
            </a:r>
            <a:r>
              <a:rPr lang="en-US" altLang="pt-BR" sz="3600" dirty="0"/>
              <a:t> </a:t>
            </a:r>
            <a:r>
              <a:rPr lang="en-US" altLang="pt-BR" sz="3600" dirty="0" err="1"/>
              <a:t>fonte</a:t>
            </a:r>
            <a:r>
              <a:rPr lang="en-US" altLang="pt-BR" sz="3600" dirty="0"/>
              <a:t>: </a:t>
            </a:r>
            <a:r>
              <a:rPr lang="en-US" altLang="pt-BR" sz="3600" dirty="0" err="1"/>
              <a:t>arial</a:t>
            </a:r>
            <a:r>
              <a:rPr lang="en-US" altLang="pt-BR" sz="3600" dirty="0"/>
              <a:t> </a:t>
            </a:r>
            <a:r>
              <a:rPr lang="en-US" altLang="pt-BR" sz="3600" dirty="0" err="1"/>
              <a:t>tamanho</a:t>
            </a:r>
            <a:r>
              <a:rPr lang="en-US" altLang="pt-BR" sz="3600" dirty="0"/>
              <a:t> 36, </a:t>
            </a:r>
            <a:r>
              <a:rPr lang="en-US" altLang="pt-BR" sz="3600" dirty="0" err="1"/>
              <a:t>Usar</a:t>
            </a:r>
            <a:r>
              <a:rPr lang="en-US" altLang="pt-BR" sz="3600" dirty="0"/>
              <a:t> </a:t>
            </a:r>
            <a:r>
              <a:rPr lang="en-US" altLang="pt-BR" sz="3600" dirty="0" err="1"/>
              <a:t>fonte</a:t>
            </a:r>
            <a:r>
              <a:rPr lang="en-US" altLang="pt-BR" sz="3600" dirty="0"/>
              <a:t>: </a:t>
            </a:r>
            <a:r>
              <a:rPr lang="en-US" altLang="pt-BR" sz="3600" dirty="0" err="1"/>
              <a:t>arial</a:t>
            </a:r>
            <a:r>
              <a:rPr lang="en-US" altLang="pt-BR" sz="3600" dirty="0"/>
              <a:t> </a:t>
            </a:r>
            <a:r>
              <a:rPr lang="en-US" altLang="pt-BR" sz="3600" dirty="0" err="1"/>
              <a:t>tamanho</a:t>
            </a:r>
            <a:r>
              <a:rPr lang="en-US" altLang="pt-BR" sz="3600" dirty="0"/>
              <a:t> 36, </a:t>
            </a:r>
            <a:r>
              <a:rPr lang="en-US" altLang="pt-BR" sz="3600" dirty="0" err="1"/>
              <a:t>Usar</a:t>
            </a:r>
            <a:r>
              <a:rPr lang="en-US" altLang="pt-BR" sz="3600" dirty="0"/>
              <a:t> </a:t>
            </a:r>
            <a:r>
              <a:rPr lang="en-US" altLang="pt-BR" sz="3600" dirty="0" err="1"/>
              <a:t>fonte</a:t>
            </a:r>
            <a:r>
              <a:rPr lang="en-US" altLang="pt-BR" sz="3600" dirty="0"/>
              <a:t>: </a:t>
            </a:r>
            <a:r>
              <a:rPr lang="en-US" altLang="pt-BR" sz="3600" dirty="0" err="1"/>
              <a:t>arial</a:t>
            </a:r>
            <a:r>
              <a:rPr lang="en-US" altLang="pt-BR" sz="3600" dirty="0"/>
              <a:t> </a:t>
            </a:r>
            <a:r>
              <a:rPr lang="en-US" altLang="pt-BR" sz="3600" dirty="0" err="1"/>
              <a:t>tamanho</a:t>
            </a:r>
            <a:r>
              <a:rPr lang="en-US" altLang="pt-BR" sz="3600" dirty="0"/>
              <a:t> 36, </a:t>
            </a:r>
            <a:r>
              <a:rPr lang="en-US" altLang="pt-BR" sz="3600" dirty="0" err="1"/>
              <a:t>Usar</a:t>
            </a:r>
            <a:r>
              <a:rPr lang="en-US" altLang="pt-BR" sz="3600" dirty="0"/>
              <a:t> </a:t>
            </a:r>
            <a:r>
              <a:rPr lang="en-US" altLang="pt-BR" sz="3600" dirty="0" err="1"/>
              <a:t>fonte</a:t>
            </a:r>
            <a:r>
              <a:rPr lang="en-US" altLang="pt-BR" sz="3600" dirty="0"/>
              <a:t>: </a:t>
            </a:r>
            <a:r>
              <a:rPr lang="en-US" altLang="pt-BR" sz="3600" dirty="0" err="1"/>
              <a:t>arial</a:t>
            </a:r>
            <a:r>
              <a:rPr lang="en-US" altLang="pt-BR" sz="3600" dirty="0"/>
              <a:t> </a:t>
            </a:r>
            <a:r>
              <a:rPr lang="en-US" altLang="pt-BR" sz="3600" dirty="0" err="1"/>
              <a:t>tamanho</a:t>
            </a:r>
            <a:r>
              <a:rPr lang="en-US" altLang="pt-BR" sz="3600" dirty="0"/>
              <a:t> 36, </a:t>
            </a:r>
            <a:r>
              <a:rPr lang="en-US" altLang="pt-BR" sz="3600" dirty="0" err="1"/>
              <a:t>tamanho</a:t>
            </a:r>
            <a:r>
              <a:rPr lang="en-US" altLang="pt-BR" sz="3600" dirty="0"/>
              <a:t> 36, </a:t>
            </a:r>
            <a:r>
              <a:rPr lang="en-US" altLang="pt-BR" sz="3600" dirty="0" err="1"/>
              <a:t>Usar</a:t>
            </a:r>
            <a:r>
              <a:rPr lang="en-US" altLang="pt-BR" sz="3600" dirty="0"/>
              <a:t> </a:t>
            </a:r>
            <a:r>
              <a:rPr lang="en-US" altLang="pt-BR" sz="3600" dirty="0" err="1"/>
              <a:t>fonte</a:t>
            </a:r>
            <a:r>
              <a:rPr lang="en-US" altLang="pt-BR" sz="3600" dirty="0"/>
              <a:t>: </a:t>
            </a:r>
            <a:r>
              <a:rPr lang="en-US" altLang="pt-BR" sz="3600" dirty="0" err="1"/>
              <a:t>arial</a:t>
            </a:r>
            <a:r>
              <a:rPr lang="en-US" altLang="pt-BR" sz="3600" dirty="0"/>
              <a:t> </a:t>
            </a:r>
            <a:r>
              <a:rPr lang="en-US" altLang="pt-BR" sz="3600" dirty="0" err="1"/>
              <a:t>tamanho</a:t>
            </a:r>
            <a:r>
              <a:rPr lang="en-US" altLang="pt-BR" sz="3600" dirty="0"/>
              <a:t> 36, </a:t>
            </a:r>
            <a:r>
              <a:rPr lang="en-US" altLang="pt-BR" sz="3600" dirty="0" err="1"/>
              <a:t>Usar</a:t>
            </a:r>
            <a:r>
              <a:rPr lang="en-US" altLang="pt-BR" sz="3600" dirty="0"/>
              <a:t> </a:t>
            </a:r>
            <a:r>
              <a:rPr lang="en-US" altLang="pt-BR" sz="3600" dirty="0" err="1"/>
              <a:t>fonte</a:t>
            </a:r>
            <a:r>
              <a:rPr lang="en-US" altLang="pt-BR" sz="3600" dirty="0"/>
              <a:t>: </a:t>
            </a:r>
            <a:r>
              <a:rPr lang="en-US" altLang="pt-BR" sz="3600" dirty="0" err="1"/>
              <a:t>arial</a:t>
            </a:r>
            <a:r>
              <a:rPr lang="en-US" altLang="pt-BR" sz="3600" dirty="0"/>
              <a:t> </a:t>
            </a:r>
            <a:r>
              <a:rPr lang="en-US" altLang="pt-BR" sz="3600" dirty="0" err="1"/>
              <a:t>tamanho</a:t>
            </a:r>
            <a:r>
              <a:rPr lang="en-US" altLang="pt-BR" sz="3600" dirty="0"/>
              <a:t> 36, </a:t>
            </a:r>
            <a:r>
              <a:rPr lang="en-US" altLang="pt-BR" sz="3600" dirty="0" err="1"/>
              <a:t>Usar</a:t>
            </a:r>
            <a:r>
              <a:rPr lang="en-US" altLang="pt-BR" sz="3600" dirty="0"/>
              <a:t> </a:t>
            </a:r>
            <a:r>
              <a:rPr lang="en-US" altLang="pt-BR" sz="3600" dirty="0" err="1"/>
              <a:t>fonte</a:t>
            </a:r>
            <a:r>
              <a:rPr lang="en-US" altLang="pt-BR" sz="3600" dirty="0"/>
              <a:t>: </a:t>
            </a:r>
            <a:r>
              <a:rPr lang="en-US" altLang="pt-BR" sz="3600" dirty="0" err="1"/>
              <a:t>arial</a:t>
            </a:r>
            <a:r>
              <a:rPr lang="en-US" altLang="pt-BR" sz="3600" dirty="0"/>
              <a:t> </a:t>
            </a:r>
            <a:r>
              <a:rPr lang="en-US" altLang="pt-BR" sz="3600" dirty="0" err="1"/>
              <a:t>tamanho</a:t>
            </a:r>
            <a:r>
              <a:rPr lang="en-US" altLang="pt-BR" sz="3600" dirty="0"/>
              <a:t> 36, </a:t>
            </a:r>
            <a:r>
              <a:rPr lang="en-US" altLang="pt-BR" sz="3600" dirty="0" err="1"/>
              <a:t>Usar</a:t>
            </a:r>
            <a:r>
              <a:rPr lang="en-US" altLang="pt-BR" sz="3600" dirty="0"/>
              <a:t> </a:t>
            </a:r>
            <a:r>
              <a:rPr lang="en-US" altLang="pt-BR" sz="3600" dirty="0" err="1"/>
              <a:t>fonte</a:t>
            </a:r>
            <a:r>
              <a:rPr lang="en-US" altLang="pt-BR" sz="3600" dirty="0"/>
              <a:t>: </a:t>
            </a:r>
            <a:r>
              <a:rPr lang="en-US" altLang="pt-BR" sz="3600" dirty="0" err="1"/>
              <a:t>arial</a:t>
            </a:r>
            <a:r>
              <a:rPr lang="en-US" altLang="pt-BR" sz="3600" dirty="0"/>
              <a:t> </a:t>
            </a:r>
            <a:r>
              <a:rPr lang="en-US" altLang="pt-BR" sz="3600" dirty="0" err="1"/>
              <a:t>tamanho</a:t>
            </a:r>
            <a:r>
              <a:rPr lang="en-US" altLang="pt-BR" sz="3600" dirty="0"/>
              <a:t> 36, </a:t>
            </a:r>
            <a:r>
              <a:rPr lang="en-US" altLang="pt-BR" sz="3600" dirty="0" err="1"/>
              <a:t>Usar</a:t>
            </a:r>
            <a:r>
              <a:rPr lang="en-US" altLang="pt-BR" sz="3600" dirty="0"/>
              <a:t> </a:t>
            </a:r>
            <a:r>
              <a:rPr lang="en-US" altLang="pt-BR" sz="3600" dirty="0" err="1"/>
              <a:t>fonte</a:t>
            </a:r>
            <a:r>
              <a:rPr lang="en-US" altLang="pt-BR" sz="3600" dirty="0"/>
              <a:t>: </a:t>
            </a:r>
            <a:r>
              <a:rPr lang="en-US" altLang="pt-BR" sz="3600" dirty="0" err="1"/>
              <a:t>arial</a:t>
            </a:r>
            <a:r>
              <a:rPr lang="en-US" altLang="pt-BR" sz="3600" dirty="0"/>
              <a:t> </a:t>
            </a:r>
            <a:r>
              <a:rPr lang="en-US" altLang="pt-BR" sz="3600" dirty="0" err="1"/>
              <a:t>tamanho</a:t>
            </a:r>
            <a:r>
              <a:rPr lang="en-US" altLang="pt-BR" sz="3600" dirty="0"/>
              <a:t> 36, </a:t>
            </a:r>
            <a:r>
              <a:rPr lang="en-US" altLang="pt-BR" sz="3600" dirty="0" err="1"/>
              <a:t>Usar</a:t>
            </a:r>
            <a:r>
              <a:rPr lang="en-US" altLang="pt-BR" sz="3600" dirty="0"/>
              <a:t> </a:t>
            </a:r>
            <a:r>
              <a:rPr lang="en-US" altLang="pt-BR" sz="3600" dirty="0" err="1"/>
              <a:t>fonte</a:t>
            </a:r>
            <a:r>
              <a:rPr lang="en-US" altLang="pt-BR" sz="3600" dirty="0"/>
              <a:t>: </a:t>
            </a:r>
            <a:r>
              <a:rPr lang="en-US" altLang="pt-BR" sz="3600" dirty="0" err="1"/>
              <a:t>arial</a:t>
            </a:r>
            <a:r>
              <a:rPr lang="en-US" altLang="pt-BR" sz="3600" dirty="0"/>
              <a:t> </a:t>
            </a:r>
            <a:r>
              <a:rPr lang="en-US" altLang="pt-BR" sz="3600" dirty="0" err="1"/>
              <a:t>tamanho</a:t>
            </a:r>
            <a:r>
              <a:rPr lang="en-US" altLang="pt-BR" sz="3600" dirty="0"/>
              <a:t> 36, </a:t>
            </a:r>
            <a:r>
              <a:rPr lang="en-US" altLang="pt-BR" sz="3600" dirty="0" err="1"/>
              <a:t>Usar</a:t>
            </a:r>
            <a:r>
              <a:rPr lang="en-US" altLang="pt-BR" sz="3600" dirty="0"/>
              <a:t> </a:t>
            </a:r>
            <a:r>
              <a:rPr lang="en-US" altLang="pt-BR" sz="3600" dirty="0" err="1"/>
              <a:t>fonte</a:t>
            </a:r>
            <a:r>
              <a:rPr lang="en-US" altLang="pt-BR" sz="3600" dirty="0"/>
              <a:t>: </a:t>
            </a:r>
            <a:r>
              <a:rPr lang="en-US" altLang="pt-BR" sz="3600" dirty="0" err="1"/>
              <a:t>arial</a:t>
            </a:r>
            <a:r>
              <a:rPr lang="en-US" altLang="pt-BR" sz="3600" dirty="0"/>
              <a:t> </a:t>
            </a:r>
            <a:r>
              <a:rPr lang="en-US" altLang="pt-BR" sz="3600" dirty="0" err="1"/>
              <a:t>tamanho</a:t>
            </a:r>
            <a:r>
              <a:rPr lang="en-US" altLang="pt-BR" sz="3600" dirty="0"/>
              <a:t> 36, </a:t>
            </a:r>
            <a:r>
              <a:rPr lang="en-US" altLang="pt-BR" sz="3600" dirty="0" err="1"/>
              <a:t>Usar</a:t>
            </a:r>
            <a:r>
              <a:rPr lang="en-US" altLang="pt-BR" sz="3600" dirty="0"/>
              <a:t> </a:t>
            </a:r>
            <a:r>
              <a:rPr lang="en-US" altLang="pt-BR" sz="3600" dirty="0" err="1"/>
              <a:t>fonte</a:t>
            </a:r>
            <a:r>
              <a:rPr lang="en-US" altLang="pt-BR" sz="3600" dirty="0"/>
              <a:t>: </a:t>
            </a:r>
            <a:r>
              <a:rPr lang="en-US" altLang="pt-BR" sz="3600" dirty="0" err="1"/>
              <a:t>arial</a:t>
            </a:r>
            <a:r>
              <a:rPr lang="en-US" altLang="pt-BR" sz="3600" dirty="0"/>
              <a:t> </a:t>
            </a:r>
            <a:r>
              <a:rPr lang="en-US" altLang="pt-BR" sz="3600" dirty="0" err="1"/>
              <a:t>tamanho</a:t>
            </a:r>
            <a:r>
              <a:rPr lang="en-US" altLang="pt-BR" sz="3600" dirty="0"/>
              <a:t> 36, </a:t>
            </a:r>
            <a:r>
              <a:rPr lang="en-US" altLang="pt-BR" sz="3600" dirty="0" err="1"/>
              <a:t>Usar</a:t>
            </a:r>
            <a:r>
              <a:rPr lang="en-US" altLang="pt-BR" sz="3600" dirty="0"/>
              <a:t> </a:t>
            </a:r>
            <a:r>
              <a:rPr lang="en-US" altLang="pt-BR" sz="3600" dirty="0" err="1"/>
              <a:t>fonte</a:t>
            </a:r>
            <a:r>
              <a:rPr lang="en-US" altLang="pt-BR" sz="3600" dirty="0"/>
              <a:t>: </a:t>
            </a:r>
            <a:r>
              <a:rPr lang="en-US" altLang="pt-BR" sz="3600" dirty="0" err="1"/>
              <a:t>arial</a:t>
            </a:r>
            <a:r>
              <a:rPr lang="en-US" altLang="pt-BR" sz="3600" dirty="0"/>
              <a:t> </a:t>
            </a:r>
            <a:r>
              <a:rPr lang="en-US" altLang="pt-BR" sz="3600" dirty="0" err="1"/>
              <a:t>tamanho</a:t>
            </a:r>
            <a:r>
              <a:rPr lang="en-US" altLang="pt-BR" sz="3600" dirty="0"/>
              <a:t> 36., </a:t>
            </a:r>
            <a:r>
              <a:rPr lang="en-US" altLang="pt-BR" sz="3600" dirty="0" err="1"/>
              <a:t>tamanho</a:t>
            </a:r>
            <a:r>
              <a:rPr lang="en-US" altLang="pt-BR" sz="3600" dirty="0"/>
              <a:t> 36, </a:t>
            </a:r>
            <a:r>
              <a:rPr lang="en-US" altLang="pt-BR" sz="3600" dirty="0" err="1"/>
              <a:t>Usar</a:t>
            </a:r>
            <a:r>
              <a:rPr lang="en-US" altLang="pt-BR" sz="3600" dirty="0"/>
              <a:t> </a:t>
            </a:r>
            <a:r>
              <a:rPr lang="en-US" altLang="pt-BR" sz="3600" dirty="0" err="1"/>
              <a:t>fonte</a:t>
            </a:r>
            <a:r>
              <a:rPr lang="en-US" altLang="pt-BR" sz="3600" dirty="0"/>
              <a:t>: </a:t>
            </a:r>
            <a:r>
              <a:rPr lang="en-US" altLang="pt-BR" sz="3600" dirty="0" err="1"/>
              <a:t>arial</a:t>
            </a:r>
            <a:r>
              <a:rPr lang="en-US" altLang="pt-BR" sz="3600" dirty="0"/>
              <a:t> </a:t>
            </a:r>
            <a:r>
              <a:rPr lang="en-US" altLang="pt-BR" sz="3600" dirty="0" err="1"/>
              <a:t>tamanho</a:t>
            </a:r>
            <a:r>
              <a:rPr lang="en-US" altLang="pt-BR" sz="3600" dirty="0"/>
              <a:t> 36, </a:t>
            </a:r>
            <a:r>
              <a:rPr lang="en-US" altLang="pt-BR" sz="3600" dirty="0" err="1"/>
              <a:t>Usar</a:t>
            </a:r>
            <a:r>
              <a:rPr lang="en-US" altLang="pt-BR" sz="3600" dirty="0"/>
              <a:t> </a:t>
            </a:r>
            <a:r>
              <a:rPr lang="en-US" altLang="pt-BR" sz="3600" dirty="0" err="1"/>
              <a:t>fonte</a:t>
            </a:r>
            <a:r>
              <a:rPr lang="en-US" altLang="pt-BR" sz="3600" dirty="0"/>
              <a:t>: </a:t>
            </a:r>
            <a:r>
              <a:rPr lang="en-US" altLang="pt-BR" sz="3600" dirty="0" err="1"/>
              <a:t>arial</a:t>
            </a:r>
            <a:r>
              <a:rPr lang="en-US" altLang="pt-BR" sz="3600" dirty="0"/>
              <a:t> </a:t>
            </a:r>
            <a:r>
              <a:rPr lang="en-US" altLang="pt-BR" sz="3600" dirty="0" err="1"/>
              <a:t>tamanho</a:t>
            </a:r>
            <a:r>
              <a:rPr lang="en-US" altLang="pt-BR" sz="3600" dirty="0"/>
              <a:t> 36, </a:t>
            </a:r>
            <a:r>
              <a:rPr lang="en-US" altLang="pt-BR" sz="3600" dirty="0" err="1"/>
              <a:t>Usar</a:t>
            </a:r>
            <a:r>
              <a:rPr lang="en-US" altLang="pt-BR" sz="3600" dirty="0"/>
              <a:t> </a:t>
            </a:r>
            <a:r>
              <a:rPr lang="en-US" altLang="pt-BR" sz="3600" dirty="0" err="1"/>
              <a:t>fonte</a:t>
            </a:r>
            <a:r>
              <a:rPr lang="en-US" altLang="pt-BR" sz="3600" dirty="0"/>
              <a:t>: </a:t>
            </a:r>
            <a:r>
              <a:rPr lang="en-US" altLang="pt-BR" sz="3600" dirty="0" err="1"/>
              <a:t>arial</a:t>
            </a:r>
            <a:r>
              <a:rPr lang="en-US" altLang="pt-BR" sz="3600" dirty="0"/>
              <a:t> </a:t>
            </a:r>
            <a:r>
              <a:rPr lang="en-US" altLang="pt-BR" sz="3600" dirty="0" err="1"/>
              <a:t>tamanho</a:t>
            </a:r>
            <a:r>
              <a:rPr lang="en-US" altLang="pt-BR" sz="3600" dirty="0"/>
              <a:t> 36, </a:t>
            </a:r>
            <a:r>
              <a:rPr lang="en-US" altLang="pt-BR" sz="3600" dirty="0" err="1"/>
              <a:t>Usar</a:t>
            </a:r>
            <a:r>
              <a:rPr lang="en-US" altLang="pt-BR" sz="3600" dirty="0"/>
              <a:t> </a:t>
            </a:r>
            <a:r>
              <a:rPr lang="en-US" altLang="pt-BR" sz="3600" dirty="0" err="1"/>
              <a:t>fonte</a:t>
            </a:r>
            <a:r>
              <a:rPr lang="en-US" altLang="pt-BR" sz="3600" dirty="0"/>
              <a:t>: </a:t>
            </a:r>
            <a:r>
              <a:rPr lang="en-US" altLang="pt-BR" sz="3600" dirty="0" err="1"/>
              <a:t>arial</a:t>
            </a:r>
            <a:r>
              <a:rPr lang="en-US" altLang="pt-BR" sz="3600" dirty="0"/>
              <a:t> </a:t>
            </a:r>
            <a:r>
              <a:rPr lang="en-US" altLang="pt-BR" sz="3600" dirty="0" err="1"/>
              <a:t>tamanho</a:t>
            </a:r>
            <a:r>
              <a:rPr lang="en-US" altLang="pt-BR" sz="3600" dirty="0"/>
              <a:t> 36, </a:t>
            </a:r>
            <a:r>
              <a:rPr lang="en-US" altLang="pt-BR" sz="3600" dirty="0" err="1"/>
              <a:t>Usar</a:t>
            </a:r>
            <a:r>
              <a:rPr lang="en-US" altLang="pt-BR" sz="3600" dirty="0"/>
              <a:t> </a:t>
            </a:r>
            <a:r>
              <a:rPr lang="en-US" altLang="pt-BR" sz="3600" dirty="0" err="1"/>
              <a:t>fonte</a:t>
            </a:r>
            <a:r>
              <a:rPr lang="en-US" altLang="pt-BR" sz="3600" dirty="0"/>
              <a:t>: </a:t>
            </a:r>
            <a:r>
              <a:rPr lang="en-US" altLang="pt-BR" sz="3600" dirty="0" err="1"/>
              <a:t>arial</a:t>
            </a:r>
            <a:r>
              <a:rPr lang="en-US" altLang="pt-BR" sz="3600" dirty="0"/>
              <a:t> </a:t>
            </a:r>
            <a:r>
              <a:rPr lang="en-US" altLang="pt-BR" sz="3600" dirty="0" err="1"/>
              <a:t>tamanho</a:t>
            </a:r>
            <a:r>
              <a:rPr lang="en-US" altLang="pt-BR" sz="3600" dirty="0"/>
              <a:t> 36, </a:t>
            </a:r>
            <a:r>
              <a:rPr lang="en-US" altLang="pt-BR" sz="3600" dirty="0" err="1"/>
              <a:t>Usar</a:t>
            </a:r>
            <a:r>
              <a:rPr lang="en-US" altLang="pt-BR" sz="3600" dirty="0"/>
              <a:t> </a:t>
            </a:r>
            <a:r>
              <a:rPr lang="en-US" altLang="pt-BR" sz="3600" dirty="0" err="1"/>
              <a:t>fonte</a:t>
            </a:r>
            <a:r>
              <a:rPr lang="en-US" altLang="pt-BR" sz="3600" dirty="0"/>
              <a:t>: </a:t>
            </a:r>
            <a:r>
              <a:rPr lang="en-US" altLang="pt-BR" sz="3600" dirty="0" err="1"/>
              <a:t>arial</a:t>
            </a:r>
            <a:r>
              <a:rPr lang="en-US" altLang="pt-BR" sz="3600" dirty="0"/>
              <a:t> </a:t>
            </a:r>
            <a:r>
              <a:rPr lang="en-US" altLang="pt-BR" sz="3600" dirty="0" err="1"/>
              <a:t>tamanho</a:t>
            </a:r>
            <a:r>
              <a:rPr lang="en-US" altLang="pt-BR" sz="3600" dirty="0"/>
              <a:t> 36, </a:t>
            </a:r>
            <a:r>
              <a:rPr lang="en-US" altLang="pt-BR" sz="3600" dirty="0" err="1"/>
              <a:t>Usar</a:t>
            </a:r>
            <a:r>
              <a:rPr lang="en-US" altLang="pt-BR" sz="3600" dirty="0"/>
              <a:t> </a:t>
            </a:r>
            <a:r>
              <a:rPr lang="en-US" altLang="pt-BR" sz="3600" dirty="0" err="1"/>
              <a:t>fonte</a:t>
            </a:r>
            <a:r>
              <a:rPr lang="en-US" altLang="pt-BR" sz="3600" dirty="0"/>
              <a:t>: </a:t>
            </a:r>
            <a:r>
              <a:rPr lang="en-US" altLang="pt-BR" sz="3600" dirty="0" err="1"/>
              <a:t>arial</a:t>
            </a:r>
            <a:r>
              <a:rPr lang="en-US" altLang="pt-BR" sz="3600" dirty="0"/>
              <a:t> </a:t>
            </a:r>
            <a:r>
              <a:rPr lang="en-US" altLang="pt-BR" sz="3600" dirty="0" err="1"/>
              <a:t>tamanho</a:t>
            </a:r>
            <a:r>
              <a:rPr lang="en-US" altLang="pt-BR" sz="3600" dirty="0"/>
              <a:t> 36, </a:t>
            </a:r>
            <a:r>
              <a:rPr lang="en-US" altLang="pt-BR" sz="3600" dirty="0" err="1"/>
              <a:t>Usar</a:t>
            </a:r>
            <a:r>
              <a:rPr lang="en-US" altLang="pt-BR" sz="3600" dirty="0"/>
              <a:t> </a:t>
            </a:r>
            <a:r>
              <a:rPr lang="en-US" altLang="pt-BR" sz="3600" dirty="0" err="1"/>
              <a:t>fonte</a:t>
            </a:r>
            <a:r>
              <a:rPr lang="en-US" altLang="pt-BR" sz="3600" dirty="0"/>
              <a:t>: </a:t>
            </a:r>
            <a:r>
              <a:rPr lang="en-US" altLang="pt-BR" sz="3600" dirty="0" err="1"/>
              <a:t>arial</a:t>
            </a:r>
            <a:r>
              <a:rPr lang="en-US" altLang="pt-BR" sz="3600" dirty="0"/>
              <a:t> </a:t>
            </a:r>
            <a:r>
              <a:rPr lang="en-US" altLang="pt-BR" sz="3600" dirty="0" err="1"/>
              <a:t>tamanho</a:t>
            </a:r>
            <a:r>
              <a:rPr lang="en-US" altLang="pt-BR" sz="3600" dirty="0"/>
              <a:t> 36, </a:t>
            </a:r>
            <a:r>
              <a:rPr lang="en-US" altLang="pt-BR" sz="3600" dirty="0" err="1"/>
              <a:t>Usar</a:t>
            </a:r>
            <a:r>
              <a:rPr lang="en-US" altLang="pt-BR" sz="3600" dirty="0"/>
              <a:t> </a:t>
            </a:r>
            <a:r>
              <a:rPr lang="en-US" altLang="pt-BR" sz="3600" dirty="0" err="1"/>
              <a:t>fonte</a:t>
            </a:r>
            <a:r>
              <a:rPr lang="en-US" altLang="pt-BR" sz="3600" dirty="0"/>
              <a:t>: </a:t>
            </a:r>
            <a:r>
              <a:rPr lang="en-US" altLang="pt-BR" sz="3600" dirty="0" err="1"/>
              <a:t>arial</a:t>
            </a:r>
            <a:r>
              <a:rPr lang="en-US" altLang="pt-BR" sz="3600" dirty="0"/>
              <a:t> </a:t>
            </a:r>
            <a:r>
              <a:rPr lang="en-US" altLang="pt-BR" sz="3600" dirty="0" err="1"/>
              <a:t>tamanho</a:t>
            </a:r>
            <a:r>
              <a:rPr lang="en-US" altLang="pt-BR" sz="3600" dirty="0"/>
              <a:t> 36, </a:t>
            </a:r>
            <a:r>
              <a:rPr lang="en-US" altLang="pt-BR" sz="3600" dirty="0" err="1"/>
              <a:t>Usar</a:t>
            </a:r>
            <a:r>
              <a:rPr lang="en-US" altLang="pt-BR" sz="3600" dirty="0"/>
              <a:t> </a:t>
            </a:r>
            <a:r>
              <a:rPr lang="en-US" altLang="pt-BR" sz="3600" dirty="0" err="1"/>
              <a:t>fonte</a:t>
            </a:r>
            <a:r>
              <a:rPr lang="en-US" altLang="pt-BR" sz="3600" dirty="0"/>
              <a:t>: </a:t>
            </a:r>
            <a:r>
              <a:rPr lang="en-US" altLang="pt-BR" sz="3600" dirty="0" err="1"/>
              <a:t>arial</a:t>
            </a:r>
            <a:r>
              <a:rPr lang="en-US" altLang="pt-BR" sz="3600" dirty="0"/>
              <a:t> </a:t>
            </a:r>
            <a:r>
              <a:rPr lang="en-US" altLang="pt-BR" sz="3600" dirty="0" err="1"/>
              <a:t>tamanho</a:t>
            </a:r>
            <a:r>
              <a:rPr lang="en-US" altLang="pt-BR" sz="3600" dirty="0"/>
              <a:t> 36, </a:t>
            </a:r>
            <a:r>
              <a:rPr lang="en-US" altLang="pt-BR" sz="3600" dirty="0" err="1"/>
              <a:t>Usar</a:t>
            </a:r>
            <a:r>
              <a:rPr lang="en-US" altLang="pt-BR" sz="3600" dirty="0"/>
              <a:t> </a:t>
            </a:r>
            <a:r>
              <a:rPr lang="en-US" altLang="pt-BR" sz="3600" dirty="0" err="1"/>
              <a:t>fonte</a:t>
            </a:r>
            <a:r>
              <a:rPr lang="en-US" altLang="pt-BR" sz="3600" dirty="0"/>
              <a:t>: </a:t>
            </a:r>
            <a:r>
              <a:rPr lang="en-US" altLang="pt-BR" sz="3600" dirty="0" err="1"/>
              <a:t>arial</a:t>
            </a:r>
            <a:r>
              <a:rPr lang="en-US" altLang="pt-BR" sz="3600" dirty="0"/>
              <a:t> </a:t>
            </a:r>
            <a:r>
              <a:rPr lang="en-US" altLang="pt-BR" sz="3600" dirty="0" err="1"/>
              <a:t>tamanho</a:t>
            </a:r>
            <a:r>
              <a:rPr lang="en-US" altLang="pt-BR" sz="3600" dirty="0"/>
              <a:t> 36, </a:t>
            </a:r>
            <a:r>
              <a:rPr lang="en-US" altLang="pt-BR" sz="3600" dirty="0" err="1"/>
              <a:t>Usar</a:t>
            </a:r>
            <a:r>
              <a:rPr lang="en-US" altLang="pt-BR" sz="3600" dirty="0"/>
              <a:t> </a:t>
            </a:r>
            <a:r>
              <a:rPr lang="en-US" altLang="pt-BR" sz="3600" dirty="0" err="1"/>
              <a:t>fonte</a:t>
            </a:r>
            <a:r>
              <a:rPr lang="en-US" altLang="pt-BR" sz="3600" dirty="0"/>
              <a:t>: </a:t>
            </a:r>
            <a:r>
              <a:rPr lang="en-US" altLang="pt-BR" sz="3600" dirty="0" err="1"/>
              <a:t>arial</a:t>
            </a:r>
            <a:r>
              <a:rPr lang="en-US" altLang="pt-BR" sz="3600" dirty="0"/>
              <a:t> </a:t>
            </a:r>
            <a:r>
              <a:rPr lang="en-US" altLang="pt-BR" sz="3600" dirty="0" err="1"/>
              <a:t>tamanho</a:t>
            </a:r>
            <a:r>
              <a:rPr lang="en-US" altLang="pt-BR" sz="3600" dirty="0"/>
              <a:t> 36, </a:t>
            </a:r>
            <a:r>
              <a:rPr lang="en-US" altLang="pt-BR" sz="3600" dirty="0" err="1"/>
              <a:t>Usar</a:t>
            </a:r>
            <a:r>
              <a:rPr lang="en-US" altLang="pt-BR" sz="3600" dirty="0"/>
              <a:t> </a:t>
            </a:r>
            <a:r>
              <a:rPr lang="en-US" altLang="pt-BR" sz="3600" dirty="0" err="1"/>
              <a:t>fonte</a:t>
            </a:r>
            <a:r>
              <a:rPr lang="en-US" altLang="pt-BR" sz="3600" dirty="0"/>
              <a:t>: </a:t>
            </a:r>
            <a:r>
              <a:rPr lang="en-US" altLang="pt-BR" sz="3600" dirty="0" err="1"/>
              <a:t>arial</a:t>
            </a:r>
            <a:r>
              <a:rPr lang="en-US" altLang="pt-BR" sz="3600" dirty="0"/>
              <a:t> </a:t>
            </a:r>
            <a:r>
              <a:rPr lang="en-US" altLang="pt-BR" sz="3600" dirty="0" err="1"/>
              <a:t>tamanho</a:t>
            </a:r>
            <a:r>
              <a:rPr lang="en-US" altLang="pt-BR" sz="3600" dirty="0"/>
              <a:t> 36, </a:t>
            </a:r>
            <a:r>
              <a:rPr lang="en-US" altLang="pt-BR" sz="3600" dirty="0" err="1"/>
              <a:t>Usar</a:t>
            </a:r>
            <a:r>
              <a:rPr lang="en-US" altLang="pt-BR" sz="3600" dirty="0"/>
              <a:t> </a:t>
            </a:r>
            <a:r>
              <a:rPr lang="en-US" altLang="pt-BR" sz="3600" dirty="0" err="1"/>
              <a:t>fonte</a:t>
            </a:r>
            <a:r>
              <a:rPr lang="en-US" altLang="pt-BR" sz="3600" dirty="0"/>
              <a:t>: </a:t>
            </a:r>
            <a:r>
              <a:rPr lang="en-US" altLang="pt-BR" sz="3600" dirty="0" err="1"/>
              <a:t>arial</a:t>
            </a:r>
            <a:r>
              <a:rPr lang="en-US" altLang="pt-BR" sz="3600" dirty="0"/>
              <a:t> </a:t>
            </a:r>
            <a:r>
              <a:rPr lang="en-US" altLang="pt-BR" sz="3600" dirty="0" err="1"/>
              <a:t>tamanho</a:t>
            </a:r>
            <a:r>
              <a:rPr lang="en-US" altLang="pt-BR" sz="3600" dirty="0"/>
              <a:t> 36, </a:t>
            </a:r>
            <a:r>
              <a:rPr lang="en-US" altLang="pt-BR" sz="3600" dirty="0" err="1"/>
              <a:t>Usar</a:t>
            </a:r>
            <a:r>
              <a:rPr lang="en-US" altLang="pt-BR" sz="3600" dirty="0"/>
              <a:t> </a:t>
            </a:r>
            <a:r>
              <a:rPr lang="en-US" altLang="pt-BR" sz="3600" dirty="0" err="1"/>
              <a:t>fonte</a:t>
            </a:r>
            <a:r>
              <a:rPr lang="en-US" altLang="pt-BR" sz="3600" dirty="0"/>
              <a:t>: </a:t>
            </a:r>
            <a:r>
              <a:rPr lang="en-US" altLang="pt-BR" sz="3600" dirty="0" err="1"/>
              <a:t>arial</a:t>
            </a:r>
            <a:r>
              <a:rPr lang="en-US" altLang="pt-BR" sz="3600" dirty="0"/>
              <a:t> </a:t>
            </a:r>
            <a:r>
              <a:rPr lang="en-US" altLang="pt-BR" sz="3600" dirty="0" err="1"/>
              <a:t>tamanho</a:t>
            </a:r>
            <a:r>
              <a:rPr lang="en-US" altLang="pt-BR" sz="3600" dirty="0"/>
              <a:t> 36, </a:t>
            </a:r>
            <a:r>
              <a:rPr lang="en-US" altLang="pt-BR" sz="3600" dirty="0" err="1"/>
              <a:t>Usar</a:t>
            </a:r>
            <a:r>
              <a:rPr lang="en-US" altLang="pt-BR" sz="3600" dirty="0"/>
              <a:t> </a:t>
            </a:r>
            <a:r>
              <a:rPr lang="en-US" altLang="pt-BR" sz="3600" dirty="0" err="1"/>
              <a:t>fonte</a:t>
            </a:r>
            <a:r>
              <a:rPr lang="en-US" altLang="pt-BR" sz="3600" dirty="0"/>
              <a:t>: </a:t>
            </a:r>
            <a:r>
              <a:rPr lang="en-US" altLang="pt-BR" sz="3600" dirty="0" err="1"/>
              <a:t>arial</a:t>
            </a:r>
            <a:r>
              <a:rPr lang="en-US" altLang="pt-BR" sz="3600" dirty="0"/>
              <a:t> </a:t>
            </a:r>
            <a:r>
              <a:rPr lang="en-US" altLang="pt-BR" sz="3600" dirty="0" err="1"/>
              <a:t>tamanho</a:t>
            </a:r>
            <a:r>
              <a:rPr lang="en-US" altLang="pt-BR" sz="3600" dirty="0"/>
              <a:t> 36, </a:t>
            </a:r>
            <a:r>
              <a:rPr lang="en-US" altLang="pt-BR" sz="3600" dirty="0" err="1"/>
              <a:t>Usar</a:t>
            </a:r>
            <a:r>
              <a:rPr lang="en-US" altLang="pt-BR" sz="3600" dirty="0"/>
              <a:t> </a:t>
            </a:r>
            <a:r>
              <a:rPr lang="en-US" altLang="pt-BR" sz="3600" dirty="0" err="1"/>
              <a:t>fonte</a:t>
            </a:r>
            <a:r>
              <a:rPr lang="en-US" altLang="pt-BR" sz="3600" dirty="0"/>
              <a:t>: </a:t>
            </a:r>
            <a:r>
              <a:rPr lang="en-US" altLang="pt-BR" sz="3600" dirty="0" err="1"/>
              <a:t>arial</a:t>
            </a:r>
            <a:r>
              <a:rPr lang="en-US" altLang="pt-BR" sz="3600" dirty="0"/>
              <a:t> </a:t>
            </a:r>
            <a:r>
              <a:rPr lang="en-US" altLang="pt-BR" sz="3600" dirty="0" err="1"/>
              <a:t>tamanho</a:t>
            </a:r>
            <a:r>
              <a:rPr lang="en-US" altLang="pt-BR" sz="3600" dirty="0"/>
              <a:t> 36, </a:t>
            </a:r>
            <a:r>
              <a:rPr lang="en-US" altLang="pt-BR" sz="3600" dirty="0" err="1"/>
              <a:t>Usar</a:t>
            </a:r>
            <a:r>
              <a:rPr lang="en-US" altLang="pt-BR" sz="3600" dirty="0"/>
              <a:t> </a:t>
            </a:r>
            <a:r>
              <a:rPr lang="en-US" altLang="pt-BR" sz="3600" dirty="0" err="1"/>
              <a:t>fonte</a:t>
            </a:r>
            <a:r>
              <a:rPr lang="en-US" altLang="pt-BR" sz="3600" dirty="0"/>
              <a:t>: </a:t>
            </a:r>
            <a:r>
              <a:rPr lang="en-US" altLang="pt-BR" sz="3600" dirty="0" err="1"/>
              <a:t>arial</a:t>
            </a:r>
            <a:r>
              <a:rPr lang="en-US" altLang="pt-BR" sz="3600" dirty="0"/>
              <a:t> </a:t>
            </a:r>
            <a:r>
              <a:rPr lang="en-US" altLang="pt-BR" sz="3600" dirty="0" err="1"/>
              <a:t>tamanho</a:t>
            </a:r>
            <a:r>
              <a:rPr lang="en-US" altLang="pt-BR" sz="3600" dirty="0"/>
              <a:t> 36, </a:t>
            </a:r>
            <a:r>
              <a:rPr lang="en-US" altLang="pt-BR" sz="3600" dirty="0" err="1"/>
              <a:t>Usar</a:t>
            </a:r>
            <a:r>
              <a:rPr lang="en-US" altLang="pt-BR" sz="3600" dirty="0"/>
              <a:t> </a:t>
            </a:r>
            <a:r>
              <a:rPr lang="en-US" altLang="pt-BR" sz="3600" dirty="0" err="1"/>
              <a:t>fonte</a:t>
            </a:r>
            <a:r>
              <a:rPr lang="en-US" altLang="pt-BR" sz="3600" dirty="0"/>
              <a:t>: </a:t>
            </a:r>
            <a:r>
              <a:rPr lang="en-US" altLang="pt-BR" sz="3600" dirty="0" err="1"/>
              <a:t>arial</a:t>
            </a:r>
            <a:r>
              <a:rPr lang="en-US" altLang="pt-BR" sz="3600" dirty="0"/>
              <a:t> </a:t>
            </a:r>
            <a:r>
              <a:rPr lang="en-US" altLang="pt-BR" sz="3600" dirty="0" err="1"/>
              <a:t>tamanho</a:t>
            </a:r>
            <a:r>
              <a:rPr lang="en-US" altLang="pt-BR" sz="3600" dirty="0"/>
              <a:t> 36, </a:t>
            </a:r>
            <a:r>
              <a:rPr lang="en-US" altLang="pt-BR" sz="3600" dirty="0" err="1"/>
              <a:t>tamanho</a:t>
            </a:r>
            <a:r>
              <a:rPr lang="en-US" altLang="pt-BR" sz="3600" dirty="0"/>
              <a:t> 36, </a:t>
            </a:r>
            <a:r>
              <a:rPr lang="en-US" altLang="pt-BR" sz="3600" dirty="0" err="1"/>
              <a:t>Usar</a:t>
            </a:r>
            <a:r>
              <a:rPr lang="en-US" altLang="pt-BR" sz="3600" dirty="0"/>
              <a:t> </a:t>
            </a:r>
            <a:r>
              <a:rPr lang="en-US" altLang="pt-BR" sz="3600" dirty="0" err="1"/>
              <a:t>fonte</a:t>
            </a:r>
            <a:r>
              <a:rPr lang="en-US" altLang="pt-BR" sz="3600" dirty="0"/>
              <a:t>: </a:t>
            </a:r>
            <a:r>
              <a:rPr lang="en-US" altLang="pt-BR" sz="3600" dirty="0" err="1"/>
              <a:t>arial</a:t>
            </a:r>
            <a:r>
              <a:rPr lang="en-US" altLang="pt-BR" sz="3600" dirty="0"/>
              <a:t> </a:t>
            </a:r>
            <a:r>
              <a:rPr lang="en-US" altLang="pt-BR" sz="3600" dirty="0" err="1"/>
              <a:t>tamanho</a:t>
            </a:r>
            <a:r>
              <a:rPr lang="en-US" altLang="pt-BR" sz="3600" dirty="0"/>
              <a:t> 36, </a:t>
            </a:r>
            <a:r>
              <a:rPr lang="en-US" altLang="pt-BR" sz="3600" dirty="0" err="1"/>
              <a:t>Usar</a:t>
            </a:r>
            <a:r>
              <a:rPr lang="en-US" altLang="pt-BR" sz="3600" dirty="0"/>
              <a:t> </a:t>
            </a:r>
            <a:r>
              <a:rPr lang="en-US" altLang="pt-BR" sz="3600" dirty="0" err="1"/>
              <a:t>fonte</a:t>
            </a:r>
            <a:r>
              <a:rPr lang="en-US" altLang="pt-BR" sz="3600" dirty="0"/>
              <a:t>: </a:t>
            </a:r>
            <a:r>
              <a:rPr lang="en-US" altLang="pt-BR" sz="3600" dirty="0" err="1"/>
              <a:t>arial</a:t>
            </a:r>
            <a:r>
              <a:rPr lang="en-US" altLang="pt-BR" sz="3600" dirty="0"/>
              <a:t> </a:t>
            </a:r>
            <a:r>
              <a:rPr lang="en-US" altLang="pt-BR" sz="3600" dirty="0" err="1"/>
              <a:t>tamanho</a:t>
            </a:r>
            <a:r>
              <a:rPr lang="en-US" altLang="pt-BR" sz="3600" dirty="0"/>
              <a:t> 36, </a:t>
            </a:r>
            <a:r>
              <a:rPr lang="en-US" altLang="pt-BR" sz="3600" dirty="0" err="1"/>
              <a:t>Usar</a:t>
            </a:r>
            <a:r>
              <a:rPr lang="en-US" altLang="pt-BR" sz="3600" dirty="0"/>
              <a:t> </a:t>
            </a:r>
            <a:r>
              <a:rPr lang="en-US" altLang="pt-BR" sz="3600" dirty="0" err="1"/>
              <a:t>fonte</a:t>
            </a:r>
            <a:r>
              <a:rPr lang="en-US" altLang="pt-BR" sz="3600" dirty="0"/>
              <a:t>: </a:t>
            </a:r>
            <a:r>
              <a:rPr lang="en-US" altLang="pt-BR" sz="3600" dirty="0" err="1"/>
              <a:t>arial</a:t>
            </a:r>
            <a:r>
              <a:rPr lang="en-US" altLang="pt-BR" sz="3600" dirty="0"/>
              <a:t> </a:t>
            </a:r>
            <a:r>
              <a:rPr lang="en-US" altLang="pt-BR" sz="3600" dirty="0" err="1"/>
              <a:t>tamanho</a:t>
            </a:r>
            <a:r>
              <a:rPr lang="en-US" altLang="pt-BR" sz="3600" dirty="0"/>
              <a:t> 36, </a:t>
            </a:r>
            <a:r>
              <a:rPr lang="en-US" altLang="pt-BR" sz="3600" dirty="0" err="1"/>
              <a:t>Usar</a:t>
            </a:r>
            <a:r>
              <a:rPr lang="en-US" altLang="pt-BR" sz="3600" dirty="0"/>
              <a:t> </a:t>
            </a:r>
            <a:r>
              <a:rPr lang="en-US" altLang="pt-BR" sz="3600" dirty="0" err="1"/>
              <a:t>fonte</a:t>
            </a:r>
            <a:r>
              <a:rPr lang="en-US" altLang="pt-BR" sz="3600" dirty="0"/>
              <a:t>: </a:t>
            </a:r>
            <a:r>
              <a:rPr lang="en-US" altLang="pt-BR" sz="3600" dirty="0" err="1"/>
              <a:t>arial</a:t>
            </a:r>
            <a:r>
              <a:rPr lang="en-US" altLang="pt-BR" sz="3600" dirty="0"/>
              <a:t> </a:t>
            </a:r>
            <a:r>
              <a:rPr lang="en-US" altLang="pt-BR" sz="3600" dirty="0" err="1"/>
              <a:t>tamanho</a:t>
            </a:r>
            <a:r>
              <a:rPr lang="en-US" altLang="pt-BR" sz="3600" dirty="0"/>
              <a:t> 36, </a:t>
            </a:r>
            <a:r>
              <a:rPr lang="en-US" altLang="pt-BR" sz="3600" dirty="0" err="1"/>
              <a:t>Usar</a:t>
            </a:r>
            <a:r>
              <a:rPr lang="en-US" altLang="pt-BR" sz="3600" dirty="0"/>
              <a:t> </a:t>
            </a:r>
            <a:r>
              <a:rPr lang="en-US" altLang="pt-BR" sz="3600" dirty="0" err="1"/>
              <a:t>fonte</a:t>
            </a:r>
            <a:r>
              <a:rPr lang="en-US" altLang="pt-BR" sz="3600" dirty="0"/>
              <a:t>: </a:t>
            </a:r>
            <a:r>
              <a:rPr lang="en-US" altLang="pt-BR" sz="3600" dirty="0" err="1"/>
              <a:t>arial</a:t>
            </a:r>
            <a:r>
              <a:rPr lang="en-US" altLang="pt-BR" sz="3600" dirty="0"/>
              <a:t> </a:t>
            </a:r>
            <a:r>
              <a:rPr lang="en-US" altLang="pt-BR" sz="3600" dirty="0" err="1"/>
              <a:t>tamanho</a:t>
            </a:r>
            <a:r>
              <a:rPr lang="en-US" altLang="pt-BR" sz="3600" dirty="0"/>
              <a:t> 36, </a:t>
            </a:r>
            <a:r>
              <a:rPr lang="en-US" altLang="pt-BR" sz="3600" dirty="0" err="1"/>
              <a:t>Usar</a:t>
            </a:r>
            <a:r>
              <a:rPr lang="en-US" altLang="pt-BR" sz="3600" dirty="0"/>
              <a:t> </a:t>
            </a:r>
            <a:r>
              <a:rPr lang="en-US" altLang="pt-BR" sz="3600" dirty="0" err="1"/>
              <a:t>fonte</a:t>
            </a:r>
            <a:r>
              <a:rPr lang="en-US" altLang="pt-BR" sz="3600" dirty="0"/>
              <a:t>: </a:t>
            </a:r>
            <a:r>
              <a:rPr lang="en-US" altLang="pt-BR" sz="3600" dirty="0" err="1"/>
              <a:t>arial</a:t>
            </a:r>
            <a:r>
              <a:rPr lang="en-US" altLang="pt-BR" sz="3600" dirty="0"/>
              <a:t> </a:t>
            </a:r>
            <a:r>
              <a:rPr lang="en-US" altLang="pt-BR" sz="3600" dirty="0" err="1"/>
              <a:t>tamanho</a:t>
            </a:r>
            <a:r>
              <a:rPr lang="en-US" altLang="pt-BR" sz="3600" dirty="0"/>
              <a:t> 36, </a:t>
            </a:r>
            <a:r>
              <a:rPr lang="en-US" altLang="pt-BR" sz="3600" dirty="0" err="1"/>
              <a:t>Usar</a:t>
            </a:r>
            <a:r>
              <a:rPr lang="en-US" altLang="pt-BR" sz="3600" dirty="0"/>
              <a:t> </a:t>
            </a:r>
            <a:r>
              <a:rPr lang="en-US" altLang="pt-BR" sz="3600" dirty="0" err="1"/>
              <a:t>fonte</a:t>
            </a:r>
            <a:r>
              <a:rPr lang="en-US" altLang="pt-BR" sz="3600" dirty="0"/>
              <a:t>: </a:t>
            </a:r>
            <a:r>
              <a:rPr lang="en-US" altLang="pt-BR" sz="3600" dirty="0" err="1"/>
              <a:t>arial</a:t>
            </a:r>
            <a:r>
              <a:rPr lang="en-US" altLang="pt-BR" sz="3600" dirty="0"/>
              <a:t> </a:t>
            </a:r>
            <a:r>
              <a:rPr lang="en-US" altLang="pt-BR" sz="3600" dirty="0" err="1"/>
              <a:t>tamanho</a:t>
            </a:r>
            <a:r>
              <a:rPr lang="en-US" altLang="pt-BR" sz="3600" dirty="0"/>
              <a:t> 36, </a:t>
            </a:r>
            <a:r>
              <a:rPr lang="en-US" altLang="pt-BR" sz="3600" dirty="0" err="1"/>
              <a:t>Usar</a:t>
            </a:r>
            <a:r>
              <a:rPr lang="en-US" altLang="pt-BR" sz="3600" dirty="0"/>
              <a:t> </a:t>
            </a:r>
            <a:r>
              <a:rPr lang="en-US" altLang="pt-BR" sz="3600" dirty="0" err="1"/>
              <a:t>fonte</a:t>
            </a:r>
            <a:r>
              <a:rPr lang="en-US" altLang="pt-BR" sz="3600" dirty="0"/>
              <a:t>: </a:t>
            </a:r>
            <a:r>
              <a:rPr lang="en-US" altLang="pt-BR" sz="3600" dirty="0" err="1"/>
              <a:t>arial</a:t>
            </a:r>
            <a:r>
              <a:rPr lang="en-US" altLang="pt-BR" sz="3600" dirty="0"/>
              <a:t> </a:t>
            </a:r>
            <a:r>
              <a:rPr lang="en-US" altLang="pt-BR" sz="3600" dirty="0" err="1"/>
              <a:t>tamanho</a:t>
            </a:r>
            <a:r>
              <a:rPr lang="en-US" altLang="pt-BR" sz="3600" dirty="0"/>
              <a:t> 36, </a:t>
            </a:r>
            <a:r>
              <a:rPr lang="en-US" altLang="pt-BR" sz="3600" dirty="0" err="1"/>
              <a:t>Usar</a:t>
            </a:r>
            <a:r>
              <a:rPr lang="en-US" altLang="pt-BR" sz="3600" dirty="0"/>
              <a:t> </a:t>
            </a:r>
            <a:r>
              <a:rPr lang="en-US" altLang="pt-BR" sz="3600" dirty="0" err="1"/>
              <a:t>fonte</a:t>
            </a:r>
            <a:r>
              <a:rPr lang="en-US" altLang="pt-BR" sz="3600" dirty="0"/>
              <a:t>: </a:t>
            </a:r>
            <a:r>
              <a:rPr lang="en-US" altLang="pt-BR" sz="3600" dirty="0" err="1"/>
              <a:t>arial</a:t>
            </a:r>
            <a:r>
              <a:rPr lang="en-US" altLang="pt-BR" sz="3600" dirty="0"/>
              <a:t> </a:t>
            </a:r>
            <a:r>
              <a:rPr lang="en-US" altLang="pt-BR" sz="3600" dirty="0" err="1"/>
              <a:t>tamanho</a:t>
            </a:r>
            <a:r>
              <a:rPr lang="en-US" altLang="pt-BR" sz="3600" dirty="0"/>
              <a:t> 36.</a:t>
            </a:r>
          </a:p>
          <a:p>
            <a:pPr algn="just" eaLnBrk="1" hangingPunct="1"/>
            <a:endParaRPr lang="en-US" altLang="pt-BR" sz="3600" dirty="0"/>
          </a:p>
        </p:txBody>
      </p:sp>
      <p:sp>
        <p:nvSpPr>
          <p:cNvPr id="13323" name="TextBox 28"/>
          <p:cNvSpPr txBox="1">
            <a:spLocks noChangeArrowheads="1"/>
          </p:cNvSpPr>
          <p:nvPr/>
        </p:nvSpPr>
        <p:spPr bwMode="auto">
          <a:xfrm>
            <a:off x="17276763" y="34396363"/>
            <a:ext cx="14633575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 algn="just" eaLnBrk="1" hangingPunct="1"/>
            <a:r>
              <a:rPr lang="en-US" altLang="pt-BR" sz="3600"/>
              <a:t>      Usar fonte: arial tamanho 36, Usar fonte: arial tamanho 36, Usar fonte: arial tamanho 36, Usar fonte: arial tamanho 36Usar fonte: arial tamanho 36, Usar fonte: arial tamanho 36, Usar fonte: arial tamanho 36, Usar fonte: arial36, Usar fonte: arial tamanho 36, Usar fonte: arial tamanho 36, Usar fonte: arial tamanho 36, Usar fonte: arial tamanho 36Usar fonte: arial tamanho 3</a:t>
            </a: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609600" y="23015575"/>
            <a:ext cx="14403388" cy="1439863"/>
          </a:xfrm>
          <a:prstGeom prst="rect">
            <a:avLst/>
          </a:prstGeom>
          <a:solidFill>
            <a:srgbClr val="C3D69B"/>
          </a:solidFill>
          <a:ln>
            <a:noFill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9" tIns="45725" rIns="91449" bIns="45725" anchor="ctr"/>
          <a:lstStyle/>
          <a:p>
            <a:pPr algn="ctr" defTabSz="362915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solidFill>
                  <a:srgbClr val="000000"/>
                </a:solidFill>
                <a:latin typeface="Chalkduster"/>
                <a:ea typeface="+mn-ea"/>
                <a:cs typeface="Chalkduster"/>
              </a:rPr>
              <a:t>OBJETIVO:</a:t>
            </a: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660400" y="12549188"/>
            <a:ext cx="14403388" cy="1439862"/>
          </a:xfrm>
          <a:prstGeom prst="rect">
            <a:avLst/>
          </a:prstGeom>
          <a:solidFill>
            <a:srgbClr val="C3D69B"/>
          </a:solidFill>
          <a:ln>
            <a:noFill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9" tIns="45725" rIns="91449" bIns="45725" anchor="ctr"/>
          <a:lstStyle>
            <a:lvl1pPr>
              <a:defRPr sz="7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 sz="7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 sz="7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 sz="7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 sz="7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3629025" fontAlgn="base">
              <a:spcBef>
                <a:spcPct val="0"/>
              </a:spcBef>
              <a:spcAft>
                <a:spcPct val="0"/>
              </a:spcAft>
              <a:defRPr sz="7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3629025" fontAlgn="base">
              <a:spcBef>
                <a:spcPct val="0"/>
              </a:spcBef>
              <a:spcAft>
                <a:spcPct val="0"/>
              </a:spcAft>
              <a:defRPr sz="7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3629025" fontAlgn="base">
              <a:spcBef>
                <a:spcPct val="0"/>
              </a:spcBef>
              <a:spcAft>
                <a:spcPct val="0"/>
              </a:spcAft>
              <a:defRPr sz="7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3629025" fontAlgn="base">
              <a:spcBef>
                <a:spcPct val="0"/>
              </a:spcBef>
              <a:spcAft>
                <a:spcPct val="0"/>
              </a:spcAft>
              <a:defRPr sz="7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pt-BR" sz="7200" b="1" dirty="0" smtClean="0">
                <a:solidFill>
                  <a:srgbClr val="000000"/>
                </a:solidFill>
                <a:latin typeface="Chalkduster" charset="0"/>
              </a:rPr>
              <a:t>INTRODUÇÃO:</a:t>
            </a: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17327563" y="12549188"/>
            <a:ext cx="14401800" cy="1439862"/>
          </a:xfrm>
          <a:prstGeom prst="rect">
            <a:avLst/>
          </a:prstGeom>
          <a:solidFill>
            <a:srgbClr val="C3D69B"/>
          </a:solidFill>
          <a:ln>
            <a:noFill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9" tIns="45725" rIns="91449" bIns="45725" anchor="ctr"/>
          <a:lstStyle/>
          <a:p>
            <a:pPr algn="ctr" defTabSz="362915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 smtClean="0">
                <a:solidFill>
                  <a:srgbClr val="000000"/>
                </a:solidFill>
                <a:latin typeface="Chalkduster"/>
                <a:ea typeface="+mn-ea"/>
                <a:cs typeface="Chalkduster"/>
              </a:rPr>
              <a:t>RESULTADO ESPERADO:</a:t>
            </a:r>
            <a:endParaRPr lang="en-US" sz="7200" b="1" dirty="0">
              <a:solidFill>
                <a:srgbClr val="000000"/>
              </a:solidFill>
              <a:latin typeface="Chalkduster"/>
              <a:ea typeface="+mn-ea"/>
              <a:cs typeface="Chalkduste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ad esp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484</TotalTime>
  <Words>1251</Words>
  <Application>Microsoft Office PowerPoint</Application>
  <PresentationFormat>Personalizar</PresentationFormat>
  <Paragraphs>14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ead esp4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UFJF</dc:creator>
  <cp:lastModifiedBy>NGIME</cp:lastModifiedBy>
  <cp:revision>20</cp:revision>
  <dcterms:created xsi:type="dcterms:W3CDTF">2014-11-12T16:56:05Z</dcterms:created>
  <dcterms:modified xsi:type="dcterms:W3CDTF">2017-10-03T20:08:32Z</dcterms:modified>
</cp:coreProperties>
</file>